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6" r:id="rId2"/>
    <p:sldId id="272" r:id="rId3"/>
    <p:sldId id="273" r:id="rId4"/>
    <p:sldId id="274" r:id="rId5"/>
    <p:sldId id="275" r:id="rId6"/>
    <p:sldId id="256" r:id="rId7"/>
    <p:sldId id="258" r:id="rId8"/>
    <p:sldId id="262" r:id="rId9"/>
    <p:sldId id="261" r:id="rId10"/>
    <p:sldId id="263" r:id="rId11"/>
    <p:sldId id="264" r:id="rId12"/>
    <p:sldId id="265" r:id="rId13"/>
    <p:sldId id="266" r:id="rId14"/>
    <p:sldId id="267" r:id="rId15"/>
    <p:sldId id="268" r:id="rId16"/>
    <p:sldId id="270" r:id="rId17"/>
    <p:sldId id="269"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hir Ozgul" initials="NO" lastIdx="9" clrIdx="0">
    <p:extLst>
      <p:ext uri="{19B8F6BF-5375-455C-9EA6-DF929625EA0E}">
        <p15:presenceInfo xmlns:p15="http://schemas.microsoft.com/office/powerpoint/2012/main" userId="S::Nehir.Ozgul@logo.com.tr::6897b526-1098-4b7a-a244-29de792d14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51937"/>
    <a:srgbClr val="F78F1E"/>
    <a:srgbClr val="FDC281"/>
    <a:srgbClr val="F58F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5T01:08:51.017" idx="4">
    <p:pos x="2532" y="2124"/>
    <p:text>Firmalar kurdukları iletişim ağı sayesinde müşterilerin
isteklerinin ne olduğu konusunda veri madenciliğini de kullanarak fikir sahibi olarak,
sorunlarını kolaylıklar giderebilir ve müşterilerini tatmin edebilecek kişiye özgü
ürünler sunma şansına sahip olurlar.</p:text>
    <p:extLst mod="1">
      <p:ext uri="{C676402C-5697-4E1C-873F-D02D1690AC5C}">
        <p15:threadingInfo xmlns:p15="http://schemas.microsoft.com/office/powerpoint/2012/main" timeZoneBias="-180"/>
      </p:ext>
    </p:extLst>
  </p:cm>
  <p:cm authorId="1" dt="2019-02-25T01:09:10.719" idx="5">
    <p:pos x="3096" y="2358"/>
    <p:text>Müşteriden toplanan bilgi sayesinde müşteriyi
memnun edecek ürün ve hizmetleri sunan firmalar, sağladıkları güven ile sadık müşteri
portföyü oluşturarak, var olan müşterileri elde tutmuş olurlar.</p:text>
    <p:extLst mod="1">
      <p:ext uri="{C676402C-5697-4E1C-873F-D02D1690AC5C}">
        <p15:threadingInfo xmlns:p15="http://schemas.microsoft.com/office/powerpoint/2012/main" timeZoneBias="-180"/>
      </p:ext>
    </p:extLst>
  </p:cm>
  <p:cm authorId="1" dt="2019-02-25T01:10:36.259" idx="6">
    <p:pos x="2562" y="2820"/>
    <p:text>Sadık
müşteri sayısını artırarak uzun dönem gelirleri artırırken, müşteriye satış sırasında çapraz,
yukarı ve paket halinde satışlar yaparak hizmet alanını genişletilme imkânı sağlanır.</p:text>
    <p:extLst mod="1">
      <p:ext uri="{C676402C-5697-4E1C-873F-D02D1690AC5C}">
        <p15:threadingInfo xmlns:p15="http://schemas.microsoft.com/office/powerpoint/2012/main" timeZoneBias="-180"/>
      </p:ext>
    </p:extLst>
  </p:cm>
  <p:cm authorId="1" dt="2019-02-27T11:20:23.961" idx="8">
    <p:pos x="2304" y="3276"/>
    <p:text>Pazarlamanın en önemli aşaması müşteri tanımaktır. Genellikle pazarlamanın en önemli aşaması olan bölümlendirme (segmentasyon) olarak bilinen aşamada, müşteriler özelliklerine göre sınıflandırılır ve firma bu özelliklere göre ürün ve hizmet sunar. Bu sayede üretilen ürün ve hizmetin müşteriyi tatmin etme şansı daha fazla olur.  Ayrıca müşterilerin satın alma faaliyetlerini gözden geçirerek kişiye özgü ürün ve hizmetler üretme şansı yakalanmış olur.</p:text>
    <p:extLst>
      <p:ext uri="{C676402C-5697-4E1C-873F-D02D1690AC5C}">
        <p15:threadingInfo xmlns:p15="http://schemas.microsoft.com/office/powerpoint/2012/main" timeZoneBias="-180"/>
      </p:ext>
    </p:extLst>
  </p:cm>
  <p:cm authorId="1" dt="2019-02-27T11:20:59.931" idx="9">
    <p:pos x="4098" y="3510"/>
    <p:text>Ürün ve hizmetlerin başarısını ya da pazarlama kampanyalarının sonuçlarını öğrenmenin yolu müşteri ile olan ilişkinin sıkı tutulmasından ve toplanan verinin veri madenciliğinden geçirilmesiyle mümkün olacaktır ve bu sayede pazarlama etkilerini ve trendleri öğrenilecektir.</p:text>
    <p:extLst>
      <p:ext uri="{C676402C-5697-4E1C-873F-D02D1690AC5C}">
        <p15:threadingInfo xmlns:p15="http://schemas.microsoft.com/office/powerpoint/2012/main" timeZoneBias="-18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B0AB49-D8B5-4C17-B92D-903D5FB2AAC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59A20CF5-1EAA-49B3-A01F-931A0B87BD63}">
      <dgm:prSet phldrT="[Metin]"/>
      <dgm:spPr/>
      <dgm:t>
        <a:bodyPr/>
        <a:lstStyle/>
        <a:p>
          <a:r>
            <a:rPr lang="tr-TR" dirty="0"/>
            <a:t>LOGO CRM</a:t>
          </a:r>
        </a:p>
        <a:p>
          <a:r>
            <a:rPr lang="tr-TR" dirty="0"/>
            <a:t>Standart</a:t>
          </a:r>
        </a:p>
      </dgm:t>
    </dgm:pt>
    <dgm:pt modelId="{1C9590B8-BAA1-4183-9849-6EFC3BC87458}" type="parTrans" cxnId="{B08D01D3-7198-4E7E-9C75-5D5FB1B267EC}">
      <dgm:prSet/>
      <dgm:spPr/>
      <dgm:t>
        <a:bodyPr/>
        <a:lstStyle/>
        <a:p>
          <a:endParaRPr lang="tr-TR"/>
        </a:p>
      </dgm:t>
    </dgm:pt>
    <dgm:pt modelId="{67343F78-5092-4268-9A1C-2C3AC29FE8C5}" type="sibTrans" cxnId="{B08D01D3-7198-4E7E-9C75-5D5FB1B267EC}">
      <dgm:prSet/>
      <dgm:spPr/>
      <dgm:t>
        <a:bodyPr/>
        <a:lstStyle/>
        <a:p>
          <a:endParaRPr lang="tr-TR"/>
        </a:p>
      </dgm:t>
    </dgm:pt>
    <dgm:pt modelId="{08182485-CF5D-43B4-AE98-593E2D983400}" type="pres">
      <dgm:prSet presAssocID="{02B0AB49-D8B5-4C17-B92D-903D5FB2AAC4}" presName="diagram" presStyleCnt="0">
        <dgm:presLayoutVars>
          <dgm:chPref val="1"/>
          <dgm:dir/>
          <dgm:animOne val="branch"/>
          <dgm:animLvl val="lvl"/>
          <dgm:resizeHandles val="exact"/>
        </dgm:presLayoutVars>
      </dgm:prSet>
      <dgm:spPr/>
    </dgm:pt>
    <dgm:pt modelId="{6C81BC07-D0AB-44A6-9B16-A66550A7C709}" type="pres">
      <dgm:prSet presAssocID="{59A20CF5-1EAA-49B3-A01F-931A0B87BD63}" presName="root1" presStyleCnt="0"/>
      <dgm:spPr/>
    </dgm:pt>
    <dgm:pt modelId="{CEAB393F-278D-440E-97E8-4E0A4CC611F7}" type="pres">
      <dgm:prSet presAssocID="{59A20CF5-1EAA-49B3-A01F-931A0B87BD63}" presName="LevelOneTextNode" presStyleLbl="node0" presStyleIdx="0" presStyleCnt="1">
        <dgm:presLayoutVars>
          <dgm:chPref val="3"/>
        </dgm:presLayoutVars>
      </dgm:prSet>
      <dgm:spPr/>
    </dgm:pt>
    <dgm:pt modelId="{B8C91BAB-EF0E-45D7-A123-2C212391705D}" type="pres">
      <dgm:prSet presAssocID="{59A20CF5-1EAA-49B3-A01F-931A0B87BD63}" presName="level2hierChild" presStyleCnt="0"/>
      <dgm:spPr/>
    </dgm:pt>
  </dgm:ptLst>
  <dgm:cxnLst>
    <dgm:cxn modelId="{2A4E9275-AB1E-4593-A4AC-6067A1441F84}" type="presOf" srcId="{59A20CF5-1EAA-49B3-A01F-931A0B87BD63}" destId="{CEAB393F-278D-440E-97E8-4E0A4CC611F7}" srcOrd="0" destOrd="0" presId="urn:microsoft.com/office/officeart/2005/8/layout/hierarchy2"/>
    <dgm:cxn modelId="{B08D01D3-7198-4E7E-9C75-5D5FB1B267EC}" srcId="{02B0AB49-D8B5-4C17-B92D-903D5FB2AAC4}" destId="{59A20CF5-1EAA-49B3-A01F-931A0B87BD63}" srcOrd="0" destOrd="0" parTransId="{1C9590B8-BAA1-4183-9849-6EFC3BC87458}" sibTransId="{67343F78-5092-4268-9A1C-2C3AC29FE8C5}"/>
    <dgm:cxn modelId="{756F74E8-4ED6-4F8D-8E61-2443F86B57D2}" type="presOf" srcId="{02B0AB49-D8B5-4C17-B92D-903D5FB2AAC4}" destId="{08182485-CF5D-43B4-AE98-593E2D983400}" srcOrd="0" destOrd="0" presId="urn:microsoft.com/office/officeart/2005/8/layout/hierarchy2"/>
    <dgm:cxn modelId="{03EADCC3-E8A6-4D70-8D11-784D4F9CFB85}" type="presParOf" srcId="{08182485-CF5D-43B4-AE98-593E2D983400}" destId="{6C81BC07-D0AB-44A6-9B16-A66550A7C709}" srcOrd="0" destOrd="0" presId="urn:microsoft.com/office/officeart/2005/8/layout/hierarchy2"/>
    <dgm:cxn modelId="{D3FAF3E5-F3BD-4857-A485-4BAD8456DE0C}" type="presParOf" srcId="{6C81BC07-D0AB-44A6-9B16-A66550A7C709}" destId="{CEAB393F-278D-440E-97E8-4E0A4CC611F7}" srcOrd="0" destOrd="0" presId="urn:microsoft.com/office/officeart/2005/8/layout/hierarchy2"/>
    <dgm:cxn modelId="{4F6632D0-43AB-4887-8F49-EB15B48DF83D}" type="presParOf" srcId="{6C81BC07-D0AB-44A6-9B16-A66550A7C709}" destId="{B8C91BAB-EF0E-45D7-A123-2C212391705D}"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B0AB49-D8B5-4C17-B92D-903D5FB2AAC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59A20CF5-1EAA-49B3-A01F-931A0B87BD63}">
      <dgm:prSet phldrT="[Metin]"/>
      <dgm:spPr/>
      <dgm:t>
        <a:bodyPr/>
        <a:lstStyle/>
        <a:p>
          <a:r>
            <a:rPr lang="tr-TR" dirty="0"/>
            <a:t>LOGO CRM</a:t>
          </a:r>
        </a:p>
        <a:p>
          <a:r>
            <a:rPr lang="tr-TR" dirty="0"/>
            <a:t>Enterprise</a:t>
          </a:r>
        </a:p>
      </dgm:t>
    </dgm:pt>
    <dgm:pt modelId="{1C9590B8-BAA1-4183-9849-6EFC3BC87458}" type="parTrans" cxnId="{B08D01D3-7198-4E7E-9C75-5D5FB1B267EC}">
      <dgm:prSet/>
      <dgm:spPr/>
      <dgm:t>
        <a:bodyPr/>
        <a:lstStyle/>
        <a:p>
          <a:endParaRPr lang="tr-TR"/>
        </a:p>
      </dgm:t>
    </dgm:pt>
    <dgm:pt modelId="{67343F78-5092-4268-9A1C-2C3AC29FE8C5}" type="sibTrans" cxnId="{B08D01D3-7198-4E7E-9C75-5D5FB1B267EC}">
      <dgm:prSet/>
      <dgm:spPr/>
      <dgm:t>
        <a:bodyPr/>
        <a:lstStyle/>
        <a:p>
          <a:endParaRPr lang="tr-TR"/>
        </a:p>
      </dgm:t>
    </dgm:pt>
    <dgm:pt modelId="{08182485-CF5D-43B4-AE98-593E2D983400}" type="pres">
      <dgm:prSet presAssocID="{02B0AB49-D8B5-4C17-B92D-903D5FB2AAC4}" presName="diagram" presStyleCnt="0">
        <dgm:presLayoutVars>
          <dgm:chPref val="1"/>
          <dgm:dir/>
          <dgm:animOne val="branch"/>
          <dgm:animLvl val="lvl"/>
          <dgm:resizeHandles val="exact"/>
        </dgm:presLayoutVars>
      </dgm:prSet>
      <dgm:spPr/>
    </dgm:pt>
    <dgm:pt modelId="{6C81BC07-D0AB-44A6-9B16-A66550A7C709}" type="pres">
      <dgm:prSet presAssocID="{59A20CF5-1EAA-49B3-A01F-931A0B87BD63}" presName="root1" presStyleCnt="0"/>
      <dgm:spPr/>
    </dgm:pt>
    <dgm:pt modelId="{CEAB393F-278D-440E-97E8-4E0A4CC611F7}" type="pres">
      <dgm:prSet presAssocID="{59A20CF5-1EAA-49B3-A01F-931A0B87BD63}" presName="LevelOneTextNode" presStyleLbl="node0" presStyleIdx="0" presStyleCnt="1">
        <dgm:presLayoutVars>
          <dgm:chPref val="3"/>
        </dgm:presLayoutVars>
      </dgm:prSet>
      <dgm:spPr/>
    </dgm:pt>
    <dgm:pt modelId="{B8C91BAB-EF0E-45D7-A123-2C212391705D}" type="pres">
      <dgm:prSet presAssocID="{59A20CF5-1EAA-49B3-A01F-931A0B87BD63}" presName="level2hierChild" presStyleCnt="0"/>
      <dgm:spPr/>
    </dgm:pt>
  </dgm:ptLst>
  <dgm:cxnLst>
    <dgm:cxn modelId="{22E2EF01-3778-406F-A4C1-F2ACD1D6140D}" type="presOf" srcId="{59A20CF5-1EAA-49B3-A01F-931A0B87BD63}" destId="{CEAB393F-278D-440E-97E8-4E0A4CC611F7}" srcOrd="0" destOrd="0" presId="urn:microsoft.com/office/officeart/2005/8/layout/hierarchy2"/>
    <dgm:cxn modelId="{A7C60ABC-D221-4200-8B51-D5415CB0F88E}" type="presOf" srcId="{02B0AB49-D8B5-4C17-B92D-903D5FB2AAC4}" destId="{08182485-CF5D-43B4-AE98-593E2D983400}" srcOrd="0" destOrd="0" presId="urn:microsoft.com/office/officeart/2005/8/layout/hierarchy2"/>
    <dgm:cxn modelId="{B08D01D3-7198-4E7E-9C75-5D5FB1B267EC}" srcId="{02B0AB49-D8B5-4C17-B92D-903D5FB2AAC4}" destId="{59A20CF5-1EAA-49B3-A01F-931A0B87BD63}" srcOrd="0" destOrd="0" parTransId="{1C9590B8-BAA1-4183-9849-6EFC3BC87458}" sibTransId="{67343F78-5092-4268-9A1C-2C3AC29FE8C5}"/>
    <dgm:cxn modelId="{33FCAB89-D7CF-42A4-A302-D98E46B149A1}" type="presParOf" srcId="{08182485-CF5D-43B4-AE98-593E2D983400}" destId="{6C81BC07-D0AB-44A6-9B16-A66550A7C709}" srcOrd="0" destOrd="0" presId="urn:microsoft.com/office/officeart/2005/8/layout/hierarchy2"/>
    <dgm:cxn modelId="{8EBE4C1D-F513-441B-AFD5-51FE287C2AA7}" type="presParOf" srcId="{6C81BC07-D0AB-44A6-9B16-A66550A7C709}" destId="{CEAB393F-278D-440E-97E8-4E0A4CC611F7}" srcOrd="0" destOrd="0" presId="urn:microsoft.com/office/officeart/2005/8/layout/hierarchy2"/>
    <dgm:cxn modelId="{FCCDDE1D-9508-402F-B1BB-7EAB5E9EA0EA}" type="presParOf" srcId="{6C81BC07-D0AB-44A6-9B16-A66550A7C709}" destId="{B8C91BAB-EF0E-45D7-A123-2C212391705D}" srcOrd="1" destOrd="0" presId="urn:microsoft.com/office/officeart/2005/8/layout/hierarchy2"/>
  </dgm:cxnLst>
  <dgm:bg/>
  <dgm:whole/>
  <dgm:extLst>
    <a:ext uri="http://schemas.microsoft.com/office/drawing/2008/diagram">
      <dsp:dataModelExt xmlns:dsp="http://schemas.microsoft.com/office/drawing/2008/diagram" relId="rId1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B0AB49-D8B5-4C17-B92D-903D5FB2AAC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59A20CF5-1EAA-49B3-A01F-931A0B87BD63}">
      <dgm:prSet phldrT="[Metin]"/>
      <dgm:spPr>
        <a:solidFill>
          <a:srgbClr val="E51937"/>
        </a:solidFill>
      </dgm:spPr>
      <dgm:t>
        <a:bodyPr/>
        <a:lstStyle/>
        <a:p>
          <a:r>
            <a:rPr lang="tr-TR" dirty="0"/>
            <a:t>LOGOCRM</a:t>
          </a:r>
        </a:p>
      </dgm:t>
    </dgm:pt>
    <dgm:pt modelId="{1C9590B8-BAA1-4183-9849-6EFC3BC87458}" type="parTrans" cxnId="{B08D01D3-7198-4E7E-9C75-5D5FB1B267EC}">
      <dgm:prSet/>
      <dgm:spPr/>
      <dgm:t>
        <a:bodyPr/>
        <a:lstStyle/>
        <a:p>
          <a:endParaRPr lang="tr-TR"/>
        </a:p>
      </dgm:t>
    </dgm:pt>
    <dgm:pt modelId="{67343F78-5092-4268-9A1C-2C3AC29FE8C5}" type="sibTrans" cxnId="{B08D01D3-7198-4E7E-9C75-5D5FB1B267EC}">
      <dgm:prSet/>
      <dgm:spPr/>
      <dgm:t>
        <a:bodyPr/>
        <a:lstStyle/>
        <a:p>
          <a:endParaRPr lang="tr-TR"/>
        </a:p>
      </dgm:t>
    </dgm:pt>
    <dgm:pt modelId="{6C165678-0603-4DB8-90AF-2566F3D76F70}">
      <dgm:prSet phldrT="[Metin]"/>
      <dgm:spPr>
        <a:solidFill>
          <a:srgbClr val="FDC281"/>
        </a:solidFill>
      </dgm:spPr>
      <dgm:t>
        <a:bodyPr/>
        <a:lstStyle/>
        <a:p>
          <a:r>
            <a:rPr lang="tr-TR" dirty="0"/>
            <a:t>1. Seviye Özelleştirme</a:t>
          </a:r>
        </a:p>
      </dgm:t>
    </dgm:pt>
    <dgm:pt modelId="{9DA451E6-491E-49EF-A775-1D9B9D9F4B36}" type="parTrans" cxnId="{BC491526-7E3E-46E1-8A92-9AE613F99C14}">
      <dgm:prSet/>
      <dgm:spPr/>
      <dgm:t>
        <a:bodyPr/>
        <a:lstStyle/>
        <a:p>
          <a:endParaRPr lang="tr-TR"/>
        </a:p>
      </dgm:t>
    </dgm:pt>
    <dgm:pt modelId="{BB64BFC3-A2D7-4954-82FF-5CAD33E6EFA6}" type="sibTrans" cxnId="{BC491526-7E3E-46E1-8A92-9AE613F99C14}">
      <dgm:prSet/>
      <dgm:spPr/>
      <dgm:t>
        <a:bodyPr/>
        <a:lstStyle/>
        <a:p>
          <a:endParaRPr lang="tr-TR"/>
        </a:p>
      </dgm:t>
    </dgm:pt>
    <dgm:pt modelId="{8F7B49CC-AD5B-426A-B544-84C174619B2E}">
      <dgm:prSet phldrT="[Metin]"/>
      <dgm:spPr>
        <a:solidFill>
          <a:srgbClr val="F78F1E"/>
        </a:solidFill>
      </dgm:spPr>
      <dgm:t>
        <a:bodyPr/>
        <a:lstStyle/>
        <a:p>
          <a:r>
            <a:rPr lang="tr-TR" dirty="0"/>
            <a:t>2. Seviye Özelleştirme</a:t>
          </a:r>
        </a:p>
      </dgm:t>
    </dgm:pt>
    <dgm:pt modelId="{03A632F3-B6FD-4AD5-94E3-444B99B46835}" type="parTrans" cxnId="{FFC2B800-D544-4205-B451-73AF9874C0C7}">
      <dgm:prSet/>
      <dgm:spPr/>
      <dgm:t>
        <a:bodyPr/>
        <a:lstStyle/>
        <a:p>
          <a:endParaRPr lang="tr-TR"/>
        </a:p>
      </dgm:t>
    </dgm:pt>
    <dgm:pt modelId="{B5B0650E-F6A1-4E99-BC6A-908920FC2EDF}" type="sibTrans" cxnId="{FFC2B800-D544-4205-B451-73AF9874C0C7}">
      <dgm:prSet/>
      <dgm:spPr/>
      <dgm:t>
        <a:bodyPr/>
        <a:lstStyle/>
        <a:p>
          <a:endParaRPr lang="tr-TR"/>
        </a:p>
      </dgm:t>
    </dgm:pt>
    <dgm:pt modelId="{EA1D9EAA-A948-48C8-98AC-3245337344B8}">
      <dgm:prSet/>
      <dgm:spPr>
        <a:solidFill>
          <a:srgbClr val="E51937"/>
        </a:solidFill>
      </dgm:spPr>
      <dgm:t>
        <a:bodyPr/>
        <a:lstStyle/>
        <a:p>
          <a:r>
            <a:rPr lang="tr-TR" dirty="0"/>
            <a:t>3. Seviye Özelleştirme</a:t>
          </a:r>
        </a:p>
      </dgm:t>
    </dgm:pt>
    <dgm:pt modelId="{F2949CDF-9DF2-450F-8219-0D4220A6E3F9}" type="parTrans" cxnId="{F624AED1-C097-4852-A407-0E059BCCF3CD}">
      <dgm:prSet/>
      <dgm:spPr/>
      <dgm:t>
        <a:bodyPr/>
        <a:lstStyle/>
        <a:p>
          <a:endParaRPr lang="tr-TR"/>
        </a:p>
      </dgm:t>
    </dgm:pt>
    <dgm:pt modelId="{151ADEF4-8723-4F4C-A3C1-BFFD5AF45469}" type="sibTrans" cxnId="{F624AED1-C097-4852-A407-0E059BCCF3CD}">
      <dgm:prSet/>
      <dgm:spPr/>
      <dgm:t>
        <a:bodyPr/>
        <a:lstStyle/>
        <a:p>
          <a:endParaRPr lang="tr-TR"/>
        </a:p>
      </dgm:t>
    </dgm:pt>
    <dgm:pt modelId="{08182485-CF5D-43B4-AE98-593E2D983400}" type="pres">
      <dgm:prSet presAssocID="{02B0AB49-D8B5-4C17-B92D-903D5FB2AAC4}" presName="diagram" presStyleCnt="0">
        <dgm:presLayoutVars>
          <dgm:chPref val="1"/>
          <dgm:dir/>
          <dgm:animOne val="branch"/>
          <dgm:animLvl val="lvl"/>
          <dgm:resizeHandles val="exact"/>
        </dgm:presLayoutVars>
      </dgm:prSet>
      <dgm:spPr/>
    </dgm:pt>
    <dgm:pt modelId="{6C81BC07-D0AB-44A6-9B16-A66550A7C709}" type="pres">
      <dgm:prSet presAssocID="{59A20CF5-1EAA-49B3-A01F-931A0B87BD63}" presName="root1" presStyleCnt="0"/>
      <dgm:spPr/>
    </dgm:pt>
    <dgm:pt modelId="{CEAB393F-278D-440E-97E8-4E0A4CC611F7}" type="pres">
      <dgm:prSet presAssocID="{59A20CF5-1EAA-49B3-A01F-931A0B87BD63}" presName="LevelOneTextNode" presStyleLbl="node0" presStyleIdx="0" presStyleCnt="1" custLinFactNeighborX="-51690" custLinFactNeighborY="-1723">
        <dgm:presLayoutVars>
          <dgm:chPref val="3"/>
        </dgm:presLayoutVars>
      </dgm:prSet>
      <dgm:spPr/>
    </dgm:pt>
    <dgm:pt modelId="{B8C91BAB-EF0E-45D7-A123-2C212391705D}" type="pres">
      <dgm:prSet presAssocID="{59A20CF5-1EAA-49B3-A01F-931A0B87BD63}" presName="level2hierChild" presStyleCnt="0"/>
      <dgm:spPr/>
    </dgm:pt>
    <dgm:pt modelId="{531F4E06-CBE2-4586-A83A-EAE815EA2B22}" type="pres">
      <dgm:prSet presAssocID="{9DA451E6-491E-49EF-A775-1D9B9D9F4B36}" presName="conn2-1" presStyleLbl="parChTrans1D2" presStyleIdx="0" presStyleCnt="3"/>
      <dgm:spPr/>
    </dgm:pt>
    <dgm:pt modelId="{3511BC0C-288F-4986-A6B6-94DC7D231871}" type="pres">
      <dgm:prSet presAssocID="{9DA451E6-491E-49EF-A775-1D9B9D9F4B36}" presName="connTx" presStyleLbl="parChTrans1D2" presStyleIdx="0" presStyleCnt="3"/>
      <dgm:spPr/>
    </dgm:pt>
    <dgm:pt modelId="{2B944AE7-B005-43BD-8957-6F4106908FB2}" type="pres">
      <dgm:prSet presAssocID="{6C165678-0603-4DB8-90AF-2566F3D76F70}" presName="root2" presStyleCnt="0"/>
      <dgm:spPr/>
    </dgm:pt>
    <dgm:pt modelId="{420567B9-D087-4DFA-854D-2162A7E87CD7}" type="pres">
      <dgm:prSet presAssocID="{6C165678-0603-4DB8-90AF-2566F3D76F70}" presName="LevelTwoTextNode" presStyleLbl="node2" presStyleIdx="0" presStyleCnt="3" custScaleX="194813" custScaleY="56632">
        <dgm:presLayoutVars>
          <dgm:chPref val="3"/>
        </dgm:presLayoutVars>
      </dgm:prSet>
      <dgm:spPr/>
    </dgm:pt>
    <dgm:pt modelId="{8EF9958B-96B4-425C-8917-B0288F9B366E}" type="pres">
      <dgm:prSet presAssocID="{6C165678-0603-4DB8-90AF-2566F3D76F70}" presName="level3hierChild" presStyleCnt="0"/>
      <dgm:spPr/>
    </dgm:pt>
    <dgm:pt modelId="{BFBAF4DC-BFF0-45B6-9A7A-2DBAB524D00B}" type="pres">
      <dgm:prSet presAssocID="{03A632F3-B6FD-4AD5-94E3-444B99B46835}" presName="conn2-1" presStyleLbl="parChTrans1D2" presStyleIdx="1" presStyleCnt="3"/>
      <dgm:spPr/>
    </dgm:pt>
    <dgm:pt modelId="{5FF84010-86EA-421F-B0B6-AF72E0E31181}" type="pres">
      <dgm:prSet presAssocID="{03A632F3-B6FD-4AD5-94E3-444B99B46835}" presName="connTx" presStyleLbl="parChTrans1D2" presStyleIdx="1" presStyleCnt="3"/>
      <dgm:spPr/>
    </dgm:pt>
    <dgm:pt modelId="{409084A4-079C-4AD0-99CE-00F57A2F403E}" type="pres">
      <dgm:prSet presAssocID="{8F7B49CC-AD5B-426A-B544-84C174619B2E}" presName="root2" presStyleCnt="0"/>
      <dgm:spPr/>
    </dgm:pt>
    <dgm:pt modelId="{CC739F61-D109-4D02-B852-743FF9E9B75C}" type="pres">
      <dgm:prSet presAssocID="{8F7B49CC-AD5B-426A-B544-84C174619B2E}" presName="LevelTwoTextNode" presStyleLbl="node2" presStyleIdx="1" presStyleCnt="3" custScaleX="194838" custScaleY="56664">
        <dgm:presLayoutVars>
          <dgm:chPref val="3"/>
        </dgm:presLayoutVars>
      </dgm:prSet>
      <dgm:spPr/>
    </dgm:pt>
    <dgm:pt modelId="{F7E25A67-FD74-40F9-BCA6-E527551FA62B}" type="pres">
      <dgm:prSet presAssocID="{8F7B49CC-AD5B-426A-B544-84C174619B2E}" presName="level3hierChild" presStyleCnt="0"/>
      <dgm:spPr/>
    </dgm:pt>
    <dgm:pt modelId="{0BE8C5E9-0B96-4408-A522-58B97B9AFCB7}" type="pres">
      <dgm:prSet presAssocID="{F2949CDF-9DF2-450F-8219-0D4220A6E3F9}" presName="conn2-1" presStyleLbl="parChTrans1D2" presStyleIdx="2" presStyleCnt="3"/>
      <dgm:spPr/>
    </dgm:pt>
    <dgm:pt modelId="{B9107468-6A66-4425-A322-57DEF1D73E24}" type="pres">
      <dgm:prSet presAssocID="{F2949CDF-9DF2-450F-8219-0D4220A6E3F9}" presName="connTx" presStyleLbl="parChTrans1D2" presStyleIdx="2" presStyleCnt="3"/>
      <dgm:spPr/>
    </dgm:pt>
    <dgm:pt modelId="{DDA90AD4-8F01-4514-B963-39D3D662DDBE}" type="pres">
      <dgm:prSet presAssocID="{EA1D9EAA-A948-48C8-98AC-3245337344B8}" presName="root2" presStyleCnt="0"/>
      <dgm:spPr/>
    </dgm:pt>
    <dgm:pt modelId="{18E2E26F-7C66-4E35-8EF3-65EDF360B4AD}" type="pres">
      <dgm:prSet presAssocID="{EA1D9EAA-A948-48C8-98AC-3245337344B8}" presName="LevelTwoTextNode" presStyleLbl="node2" presStyleIdx="2" presStyleCnt="3" custScaleX="194838" custScaleY="56664">
        <dgm:presLayoutVars>
          <dgm:chPref val="3"/>
        </dgm:presLayoutVars>
      </dgm:prSet>
      <dgm:spPr/>
    </dgm:pt>
    <dgm:pt modelId="{78C5BF2A-B910-4F74-9050-6E2F8C928BBD}" type="pres">
      <dgm:prSet presAssocID="{EA1D9EAA-A948-48C8-98AC-3245337344B8}" presName="level3hierChild" presStyleCnt="0"/>
      <dgm:spPr/>
    </dgm:pt>
  </dgm:ptLst>
  <dgm:cxnLst>
    <dgm:cxn modelId="{FFC2B800-D544-4205-B451-73AF9874C0C7}" srcId="{59A20CF5-1EAA-49B3-A01F-931A0B87BD63}" destId="{8F7B49CC-AD5B-426A-B544-84C174619B2E}" srcOrd="1" destOrd="0" parTransId="{03A632F3-B6FD-4AD5-94E3-444B99B46835}" sibTransId="{B5B0650E-F6A1-4E99-BC6A-908920FC2EDF}"/>
    <dgm:cxn modelId="{E2CE7502-7D1D-4FD0-B426-AB8B8632919D}" type="presOf" srcId="{59A20CF5-1EAA-49B3-A01F-931A0B87BD63}" destId="{CEAB393F-278D-440E-97E8-4E0A4CC611F7}" srcOrd="0" destOrd="0" presId="urn:microsoft.com/office/officeart/2005/8/layout/hierarchy2"/>
    <dgm:cxn modelId="{8D4CFF16-989D-492C-921E-4E61FFE32B50}" type="presOf" srcId="{F2949CDF-9DF2-450F-8219-0D4220A6E3F9}" destId="{B9107468-6A66-4425-A322-57DEF1D73E24}" srcOrd="1" destOrd="0" presId="urn:microsoft.com/office/officeart/2005/8/layout/hierarchy2"/>
    <dgm:cxn modelId="{1E780E18-0826-4EC4-A5B5-D14E447360F2}" type="presOf" srcId="{F2949CDF-9DF2-450F-8219-0D4220A6E3F9}" destId="{0BE8C5E9-0B96-4408-A522-58B97B9AFCB7}" srcOrd="0" destOrd="0" presId="urn:microsoft.com/office/officeart/2005/8/layout/hierarchy2"/>
    <dgm:cxn modelId="{BC491526-7E3E-46E1-8A92-9AE613F99C14}" srcId="{59A20CF5-1EAA-49B3-A01F-931A0B87BD63}" destId="{6C165678-0603-4DB8-90AF-2566F3D76F70}" srcOrd="0" destOrd="0" parTransId="{9DA451E6-491E-49EF-A775-1D9B9D9F4B36}" sibTransId="{BB64BFC3-A2D7-4954-82FF-5CAD33E6EFA6}"/>
    <dgm:cxn modelId="{2ABC335B-B1CE-4DBF-81A2-5AE0AEEA5BE7}" type="presOf" srcId="{6C165678-0603-4DB8-90AF-2566F3D76F70}" destId="{420567B9-D087-4DFA-854D-2162A7E87CD7}" srcOrd="0" destOrd="0" presId="urn:microsoft.com/office/officeart/2005/8/layout/hierarchy2"/>
    <dgm:cxn modelId="{34725762-70ED-4DAA-99FF-5D60169FBB8A}" type="presOf" srcId="{9DA451E6-491E-49EF-A775-1D9B9D9F4B36}" destId="{3511BC0C-288F-4986-A6B6-94DC7D231871}" srcOrd="1" destOrd="0" presId="urn:microsoft.com/office/officeart/2005/8/layout/hierarchy2"/>
    <dgm:cxn modelId="{EA3A1584-6F1C-4955-AEBD-31E85144BB64}" type="presOf" srcId="{9DA451E6-491E-49EF-A775-1D9B9D9F4B36}" destId="{531F4E06-CBE2-4586-A83A-EAE815EA2B22}" srcOrd="0" destOrd="0" presId="urn:microsoft.com/office/officeart/2005/8/layout/hierarchy2"/>
    <dgm:cxn modelId="{CF152884-D984-4A4E-AE4E-5B40682ADE38}" type="presOf" srcId="{EA1D9EAA-A948-48C8-98AC-3245337344B8}" destId="{18E2E26F-7C66-4E35-8EF3-65EDF360B4AD}" srcOrd="0" destOrd="0" presId="urn:microsoft.com/office/officeart/2005/8/layout/hierarchy2"/>
    <dgm:cxn modelId="{39BC1585-A1D1-488F-B0E5-5914B693E11F}" type="presOf" srcId="{8F7B49CC-AD5B-426A-B544-84C174619B2E}" destId="{CC739F61-D109-4D02-B852-743FF9E9B75C}" srcOrd="0" destOrd="0" presId="urn:microsoft.com/office/officeart/2005/8/layout/hierarchy2"/>
    <dgm:cxn modelId="{F306FBB6-833E-4EDD-A363-4863A73FD4D3}" type="presOf" srcId="{03A632F3-B6FD-4AD5-94E3-444B99B46835}" destId="{5FF84010-86EA-421F-B0B6-AF72E0E31181}" srcOrd="1" destOrd="0" presId="urn:microsoft.com/office/officeart/2005/8/layout/hierarchy2"/>
    <dgm:cxn modelId="{F624AED1-C097-4852-A407-0E059BCCF3CD}" srcId="{59A20CF5-1EAA-49B3-A01F-931A0B87BD63}" destId="{EA1D9EAA-A948-48C8-98AC-3245337344B8}" srcOrd="2" destOrd="0" parTransId="{F2949CDF-9DF2-450F-8219-0D4220A6E3F9}" sibTransId="{151ADEF4-8723-4F4C-A3C1-BFFD5AF45469}"/>
    <dgm:cxn modelId="{B08D01D3-7198-4E7E-9C75-5D5FB1B267EC}" srcId="{02B0AB49-D8B5-4C17-B92D-903D5FB2AAC4}" destId="{59A20CF5-1EAA-49B3-A01F-931A0B87BD63}" srcOrd="0" destOrd="0" parTransId="{1C9590B8-BAA1-4183-9849-6EFC3BC87458}" sibTransId="{67343F78-5092-4268-9A1C-2C3AC29FE8C5}"/>
    <dgm:cxn modelId="{D4538FEE-ADCD-464B-956D-44000F21DFED}" type="presOf" srcId="{02B0AB49-D8B5-4C17-B92D-903D5FB2AAC4}" destId="{08182485-CF5D-43B4-AE98-593E2D983400}" srcOrd="0" destOrd="0" presId="urn:microsoft.com/office/officeart/2005/8/layout/hierarchy2"/>
    <dgm:cxn modelId="{8D1D5BEF-4BAF-4ABC-B668-286B2CFD1DF7}" type="presOf" srcId="{03A632F3-B6FD-4AD5-94E3-444B99B46835}" destId="{BFBAF4DC-BFF0-45B6-9A7A-2DBAB524D00B}" srcOrd="0" destOrd="0" presId="urn:microsoft.com/office/officeart/2005/8/layout/hierarchy2"/>
    <dgm:cxn modelId="{ACD5CA43-4DEC-4DB9-A777-FCBDAF931E93}" type="presParOf" srcId="{08182485-CF5D-43B4-AE98-593E2D983400}" destId="{6C81BC07-D0AB-44A6-9B16-A66550A7C709}" srcOrd="0" destOrd="0" presId="urn:microsoft.com/office/officeart/2005/8/layout/hierarchy2"/>
    <dgm:cxn modelId="{96D12825-77EF-47C2-AFE7-03EAF6DA3627}" type="presParOf" srcId="{6C81BC07-D0AB-44A6-9B16-A66550A7C709}" destId="{CEAB393F-278D-440E-97E8-4E0A4CC611F7}" srcOrd="0" destOrd="0" presId="urn:microsoft.com/office/officeart/2005/8/layout/hierarchy2"/>
    <dgm:cxn modelId="{2A42B47B-CF43-472C-97F6-1F17AAD18A86}" type="presParOf" srcId="{6C81BC07-D0AB-44A6-9B16-A66550A7C709}" destId="{B8C91BAB-EF0E-45D7-A123-2C212391705D}" srcOrd="1" destOrd="0" presId="urn:microsoft.com/office/officeart/2005/8/layout/hierarchy2"/>
    <dgm:cxn modelId="{CA9DE7EB-1BDB-42ED-9D7D-4585C1DA959B}" type="presParOf" srcId="{B8C91BAB-EF0E-45D7-A123-2C212391705D}" destId="{531F4E06-CBE2-4586-A83A-EAE815EA2B22}" srcOrd="0" destOrd="0" presId="urn:microsoft.com/office/officeart/2005/8/layout/hierarchy2"/>
    <dgm:cxn modelId="{17F10EB4-A685-462A-85B3-EA6B85115E45}" type="presParOf" srcId="{531F4E06-CBE2-4586-A83A-EAE815EA2B22}" destId="{3511BC0C-288F-4986-A6B6-94DC7D231871}" srcOrd="0" destOrd="0" presId="urn:microsoft.com/office/officeart/2005/8/layout/hierarchy2"/>
    <dgm:cxn modelId="{5B510260-906F-492A-BCAB-AB9D038FB82C}" type="presParOf" srcId="{B8C91BAB-EF0E-45D7-A123-2C212391705D}" destId="{2B944AE7-B005-43BD-8957-6F4106908FB2}" srcOrd="1" destOrd="0" presId="urn:microsoft.com/office/officeart/2005/8/layout/hierarchy2"/>
    <dgm:cxn modelId="{BE6E9CF6-CA01-46F4-B108-294A3917CAB1}" type="presParOf" srcId="{2B944AE7-B005-43BD-8957-6F4106908FB2}" destId="{420567B9-D087-4DFA-854D-2162A7E87CD7}" srcOrd="0" destOrd="0" presId="urn:microsoft.com/office/officeart/2005/8/layout/hierarchy2"/>
    <dgm:cxn modelId="{9312E85C-4116-4DB3-9464-421549C1D62A}" type="presParOf" srcId="{2B944AE7-B005-43BD-8957-6F4106908FB2}" destId="{8EF9958B-96B4-425C-8917-B0288F9B366E}" srcOrd="1" destOrd="0" presId="urn:microsoft.com/office/officeart/2005/8/layout/hierarchy2"/>
    <dgm:cxn modelId="{313D5509-AFD2-4DF8-9D4C-1D7CC5C05A4D}" type="presParOf" srcId="{B8C91BAB-EF0E-45D7-A123-2C212391705D}" destId="{BFBAF4DC-BFF0-45B6-9A7A-2DBAB524D00B}" srcOrd="2" destOrd="0" presId="urn:microsoft.com/office/officeart/2005/8/layout/hierarchy2"/>
    <dgm:cxn modelId="{EE4F1917-C6B8-4A38-951F-10CABED9D99E}" type="presParOf" srcId="{BFBAF4DC-BFF0-45B6-9A7A-2DBAB524D00B}" destId="{5FF84010-86EA-421F-B0B6-AF72E0E31181}" srcOrd="0" destOrd="0" presId="urn:microsoft.com/office/officeart/2005/8/layout/hierarchy2"/>
    <dgm:cxn modelId="{81050F75-604D-4C3A-8D77-726787506235}" type="presParOf" srcId="{B8C91BAB-EF0E-45D7-A123-2C212391705D}" destId="{409084A4-079C-4AD0-99CE-00F57A2F403E}" srcOrd="3" destOrd="0" presId="urn:microsoft.com/office/officeart/2005/8/layout/hierarchy2"/>
    <dgm:cxn modelId="{8F7524BC-35ED-4637-AB96-9BDB1374AB98}" type="presParOf" srcId="{409084A4-079C-4AD0-99CE-00F57A2F403E}" destId="{CC739F61-D109-4D02-B852-743FF9E9B75C}" srcOrd="0" destOrd="0" presId="urn:microsoft.com/office/officeart/2005/8/layout/hierarchy2"/>
    <dgm:cxn modelId="{1E8BCFA8-6751-4F94-BD10-0A241760AB53}" type="presParOf" srcId="{409084A4-079C-4AD0-99CE-00F57A2F403E}" destId="{F7E25A67-FD74-40F9-BCA6-E527551FA62B}" srcOrd="1" destOrd="0" presId="urn:microsoft.com/office/officeart/2005/8/layout/hierarchy2"/>
    <dgm:cxn modelId="{A4D6D9D5-62BE-42B7-BF29-C4684BC56861}" type="presParOf" srcId="{B8C91BAB-EF0E-45D7-A123-2C212391705D}" destId="{0BE8C5E9-0B96-4408-A522-58B97B9AFCB7}" srcOrd="4" destOrd="0" presId="urn:microsoft.com/office/officeart/2005/8/layout/hierarchy2"/>
    <dgm:cxn modelId="{C65473B7-4A83-40F4-ACA1-A77AD50448C0}" type="presParOf" srcId="{0BE8C5E9-0B96-4408-A522-58B97B9AFCB7}" destId="{B9107468-6A66-4425-A322-57DEF1D73E24}" srcOrd="0" destOrd="0" presId="urn:microsoft.com/office/officeart/2005/8/layout/hierarchy2"/>
    <dgm:cxn modelId="{14C75561-6B54-43E2-8B24-541CD04D771B}" type="presParOf" srcId="{B8C91BAB-EF0E-45D7-A123-2C212391705D}" destId="{DDA90AD4-8F01-4514-B963-39D3D662DDBE}" srcOrd="5" destOrd="0" presId="urn:microsoft.com/office/officeart/2005/8/layout/hierarchy2"/>
    <dgm:cxn modelId="{1F92EF7A-5579-469E-BD2C-08D7C064A874}" type="presParOf" srcId="{DDA90AD4-8F01-4514-B963-39D3D662DDBE}" destId="{18E2E26F-7C66-4E35-8EF3-65EDF360B4AD}" srcOrd="0" destOrd="0" presId="urn:microsoft.com/office/officeart/2005/8/layout/hierarchy2"/>
    <dgm:cxn modelId="{75B4DB0B-EE91-4C23-9E85-7D8E37612B37}" type="presParOf" srcId="{DDA90AD4-8F01-4514-B963-39D3D662DDBE}" destId="{78C5BF2A-B910-4F74-9050-6E2F8C928BBD}"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B0AB49-D8B5-4C17-B92D-903D5FB2AAC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6C165678-0603-4DB8-90AF-2566F3D76F70}">
      <dgm:prSet phldrT="[Metin]"/>
      <dgm:spPr>
        <a:solidFill>
          <a:srgbClr val="FDC281"/>
        </a:solidFill>
      </dgm:spPr>
      <dgm:t>
        <a:bodyPr/>
        <a:lstStyle/>
        <a:p>
          <a:r>
            <a:rPr lang="tr-TR" dirty="0"/>
            <a:t>1. Seviye Özelleştirme</a:t>
          </a:r>
        </a:p>
      </dgm:t>
    </dgm:pt>
    <dgm:pt modelId="{9DA451E6-491E-49EF-A775-1D9B9D9F4B36}" type="parTrans" cxnId="{BC491526-7E3E-46E1-8A92-9AE613F99C14}">
      <dgm:prSet/>
      <dgm:spPr/>
      <dgm:t>
        <a:bodyPr/>
        <a:lstStyle/>
        <a:p>
          <a:endParaRPr lang="tr-TR"/>
        </a:p>
      </dgm:t>
    </dgm:pt>
    <dgm:pt modelId="{BB64BFC3-A2D7-4954-82FF-5CAD33E6EFA6}" type="sibTrans" cxnId="{BC491526-7E3E-46E1-8A92-9AE613F99C14}">
      <dgm:prSet/>
      <dgm:spPr/>
      <dgm:t>
        <a:bodyPr/>
        <a:lstStyle/>
        <a:p>
          <a:endParaRPr lang="tr-TR"/>
        </a:p>
      </dgm:t>
    </dgm:pt>
    <dgm:pt modelId="{08182485-CF5D-43B4-AE98-593E2D983400}" type="pres">
      <dgm:prSet presAssocID="{02B0AB49-D8B5-4C17-B92D-903D5FB2AAC4}" presName="diagram" presStyleCnt="0">
        <dgm:presLayoutVars>
          <dgm:chPref val="1"/>
          <dgm:dir/>
          <dgm:animOne val="branch"/>
          <dgm:animLvl val="lvl"/>
          <dgm:resizeHandles val="exact"/>
        </dgm:presLayoutVars>
      </dgm:prSet>
      <dgm:spPr/>
    </dgm:pt>
    <dgm:pt modelId="{F7169AAD-A1A1-41DB-A968-43C161A29452}" type="pres">
      <dgm:prSet presAssocID="{6C165678-0603-4DB8-90AF-2566F3D76F70}" presName="root1" presStyleCnt="0"/>
      <dgm:spPr/>
    </dgm:pt>
    <dgm:pt modelId="{BC2A1958-7A48-44FA-A472-EDC3D069A693}" type="pres">
      <dgm:prSet presAssocID="{6C165678-0603-4DB8-90AF-2566F3D76F70}" presName="LevelOneTextNode" presStyleLbl="node0" presStyleIdx="0" presStyleCnt="1" custScaleX="339582">
        <dgm:presLayoutVars>
          <dgm:chPref val="3"/>
        </dgm:presLayoutVars>
      </dgm:prSet>
      <dgm:spPr/>
    </dgm:pt>
    <dgm:pt modelId="{999EBBFD-20F9-45A8-9AA2-E2AE8FAF9CC6}" type="pres">
      <dgm:prSet presAssocID="{6C165678-0603-4DB8-90AF-2566F3D76F70}" presName="level2hierChild" presStyleCnt="0"/>
      <dgm:spPr/>
    </dgm:pt>
  </dgm:ptLst>
  <dgm:cxnLst>
    <dgm:cxn modelId="{BC491526-7E3E-46E1-8A92-9AE613F99C14}" srcId="{02B0AB49-D8B5-4C17-B92D-903D5FB2AAC4}" destId="{6C165678-0603-4DB8-90AF-2566F3D76F70}" srcOrd="0" destOrd="0" parTransId="{9DA451E6-491E-49EF-A775-1D9B9D9F4B36}" sibTransId="{BB64BFC3-A2D7-4954-82FF-5CAD33E6EFA6}"/>
    <dgm:cxn modelId="{35563531-2A3D-4456-8937-D3B2BC690A5B}" type="presOf" srcId="{02B0AB49-D8B5-4C17-B92D-903D5FB2AAC4}" destId="{08182485-CF5D-43B4-AE98-593E2D983400}" srcOrd="0" destOrd="0" presId="urn:microsoft.com/office/officeart/2005/8/layout/hierarchy2"/>
    <dgm:cxn modelId="{706D4D9D-62A7-4C76-907E-9E1E4BC5F9FE}" type="presOf" srcId="{6C165678-0603-4DB8-90AF-2566F3D76F70}" destId="{BC2A1958-7A48-44FA-A472-EDC3D069A693}" srcOrd="0" destOrd="0" presId="urn:microsoft.com/office/officeart/2005/8/layout/hierarchy2"/>
    <dgm:cxn modelId="{10FD5D78-A1F8-4C30-8458-5FFEFEF9E94D}" type="presParOf" srcId="{08182485-CF5D-43B4-AE98-593E2D983400}" destId="{F7169AAD-A1A1-41DB-A968-43C161A29452}" srcOrd="0" destOrd="0" presId="urn:microsoft.com/office/officeart/2005/8/layout/hierarchy2"/>
    <dgm:cxn modelId="{3A3F3B1A-1009-4A31-9615-36D5EA42DBBF}" type="presParOf" srcId="{F7169AAD-A1A1-41DB-A968-43C161A29452}" destId="{BC2A1958-7A48-44FA-A472-EDC3D069A693}" srcOrd="0" destOrd="0" presId="urn:microsoft.com/office/officeart/2005/8/layout/hierarchy2"/>
    <dgm:cxn modelId="{E966531C-67CA-4D64-B47C-16178CE1B838}" type="presParOf" srcId="{F7169AAD-A1A1-41DB-A968-43C161A29452}" destId="{999EBBFD-20F9-45A8-9AA2-E2AE8FAF9CC6}"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B0AB49-D8B5-4C17-B92D-903D5FB2AAC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6C165678-0603-4DB8-90AF-2566F3D76F70}">
      <dgm:prSet phldrT="[Metin]"/>
      <dgm:spPr>
        <a:solidFill>
          <a:srgbClr val="F78F1E"/>
        </a:solidFill>
      </dgm:spPr>
      <dgm:t>
        <a:bodyPr/>
        <a:lstStyle/>
        <a:p>
          <a:r>
            <a:rPr lang="tr-TR" dirty="0"/>
            <a:t>2. Seviye Özelleştirme</a:t>
          </a:r>
        </a:p>
      </dgm:t>
    </dgm:pt>
    <dgm:pt modelId="{9DA451E6-491E-49EF-A775-1D9B9D9F4B36}" type="parTrans" cxnId="{BC491526-7E3E-46E1-8A92-9AE613F99C14}">
      <dgm:prSet/>
      <dgm:spPr/>
      <dgm:t>
        <a:bodyPr/>
        <a:lstStyle/>
        <a:p>
          <a:endParaRPr lang="tr-TR"/>
        </a:p>
      </dgm:t>
    </dgm:pt>
    <dgm:pt modelId="{BB64BFC3-A2D7-4954-82FF-5CAD33E6EFA6}" type="sibTrans" cxnId="{BC491526-7E3E-46E1-8A92-9AE613F99C14}">
      <dgm:prSet/>
      <dgm:spPr/>
      <dgm:t>
        <a:bodyPr/>
        <a:lstStyle/>
        <a:p>
          <a:endParaRPr lang="tr-TR"/>
        </a:p>
      </dgm:t>
    </dgm:pt>
    <dgm:pt modelId="{08182485-CF5D-43B4-AE98-593E2D983400}" type="pres">
      <dgm:prSet presAssocID="{02B0AB49-D8B5-4C17-B92D-903D5FB2AAC4}" presName="diagram" presStyleCnt="0">
        <dgm:presLayoutVars>
          <dgm:chPref val="1"/>
          <dgm:dir/>
          <dgm:animOne val="branch"/>
          <dgm:animLvl val="lvl"/>
          <dgm:resizeHandles val="exact"/>
        </dgm:presLayoutVars>
      </dgm:prSet>
      <dgm:spPr/>
    </dgm:pt>
    <dgm:pt modelId="{F7169AAD-A1A1-41DB-A968-43C161A29452}" type="pres">
      <dgm:prSet presAssocID="{6C165678-0603-4DB8-90AF-2566F3D76F70}" presName="root1" presStyleCnt="0"/>
      <dgm:spPr/>
    </dgm:pt>
    <dgm:pt modelId="{BC2A1958-7A48-44FA-A472-EDC3D069A693}" type="pres">
      <dgm:prSet presAssocID="{6C165678-0603-4DB8-90AF-2566F3D76F70}" presName="LevelOneTextNode" presStyleLbl="node0" presStyleIdx="0" presStyleCnt="1" custScaleX="339582">
        <dgm:presLayoutVars>
          <dgm:chPref val="3"/>
        </dgm:presLayoutVars>
      </dgm:prSet>
      <dgm:spPr/>
    </dgm:pt>
    <dgm:pt modelId="{999EBBFD-20F9-45A8-9AA2-E2AE8FAF9CC6}" type="pres">
      <dgm:prSet presAssocID="{6C165678-0603-4DB8-90AF-2566F3D76F70}" presName="level2hierChild" presStyleCnt="0"/>
      <dgm:spPr/>
    </dgm:pt>
  </dgm:ptLst>
  <dgm:cxnLst>
    <dgm:cxn modelId="{BC491526-7E3E-46E1-8A92-9AE613F99C14}" srcId="{02B0AB49-D8B5-4C17-B92D-903D5FB2AAC4}" destId="{6C165678-0603-4DB8-90AF-2566F3D76F70}" srcOrd="0" destOrd="0" parTransId="{9DA451E6-491E-49EF-A775-1D9B9D9F4B36}" sibTransId="{BB64BFC3-A2D7-4954-82FF-5CAD33E6EFA6}"/>
    <dgm:cxn modelId="{8FD0349E-ED56-49BA-B590-5B52614BEE1D}" type="presOf" srcId="{02B0AB49-D8B5-4C17-B92D-903D5FB2AAC4}" destId="{08182485-CF5D-43B4-AE98-593E2D983400}" srcOrd="0" destOrd="0" presId="urn:microsoft.com/office/officeart/2005/8/layout/hierarchy2"/>
    <dgm:cxn modelId="{CF0DDFCB-F7ED-4D86-A64F-B2FF417B404F}" type="presOf" srcId="{6C165678-0603-4DB8-90AF-2566F3D76F70}" destId="{BC2A1958-7A48-44FA-A472-EDC3D069A693}" srcOrd="0" destOrd="0" presId="urn:microsoft.com/office/officeart/2005/8/layout/hierarchy2"/>
    <dgm:cxn modelId="{36A66ADA-F091-4546-B334-6D1BB3D34898}" type="presParOf" srcId="{08182485-CF5D-43B4-AE98-593E2D983400}" destId="{F7169AAD-A1A1-41DB-A968-43C161A29452}" srcOrd="0" destOrd="0" presId="urn:microsoft.com/office/officeart/2005/8/layout/hierarchy2"/>
    <dgm:cxn modelId="{7E881D26-29D7-4E8F-8EB7-64CD373C4976}" type="presParOf" srcId="{F7169AAD-A1A1-41DB-A968-43C161A29452}" destId="{BC2A1958-7A48-44FA-A472-EDC3D069A693}" srcOrd="0" destOrd="0" presId="urn:microsoft.com/office/officeart/2005/8/layout/hierarchy2"/>
    <dgm:cxn modelId="{4BE2C321-83BA-4924-8C59-93D58CF19078}" type="presParOf" srcId="{F7169AAD-A1A1-41DB-A968-43C161A29452}" destId="{999EBBFD-20F9-45A8-9AA2-E2AE8FAF9CC6}"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B0AB49-D8B5-4C17-B92D-903D5FB2AAC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tr-TR"/>
        </a:p>
      </dgm:t>
    </dgm:pt>
    <dgm:pt modelId="{6C165678-0603-4DB8-90AF-2566F3D76F70}">
      <dgm:prSet phldrT="[Metin]"/>
      <dgm:spPr>
        <a:solidFill>
          <a:srgbClr val="E51937"/>
        </a:solidFill>
      </dgm:spPr>
      <dgm:t>
        <a:bodyPr/>
        <a:lstStyle/>
        <a:p>
          <a:r>
            <a:rPr lang="tr-TR" dirty="0"/>
            <a:t>3. Seviye Özelleştirme</a:t>
          </a:r>
        </a:p>
      </dgm:t>
    </dgm:pt>
    <dgm:pt modelId="{9DA451E6-491E-49EF-A775-1D9B9D9F4B36}" type="parTrans" cxnId="{BC491526-7E3E-46E1-8A92-9AE613F99C14}">
      <dgm:prSet/>
      <dgm:spPr/>
      <dgm:t>
        <a:bodyPr/>
        <a:lstStyle/>
        <a:p>
          <a:endParaRPr lang="tr-TR"/>
        </a:p>
      </dgm:t>
    </dgm:pt>
    <dgm:pt modelId="{BB64BFC3-A2D7-4954-82FF-5CAD33E6EFA6}" type="sibTrans" cxnId="{BC491526-7E3E-46E1-8A92-9AE613F99C14}">
      <dgm:prSet/>
      <dgm:spPr/>
      <dgm:t>
        <a:bodyPr/>
        <a:lstStyle/>
        <a:p>
          <a:endParaRPr lang="tr-TR"/>
        </a:p>
      </dgm:t>
    </dgm:pt>
    <dgm:pt modelId="{08182485-CF5D-43B4-AE98-593E2D983400}" type="pres">
      <dgm:prSet presAssocID="{02B0AB49-D8B5-4C17-B92D-903D5FB2AAC4}" presName="diagram" presStyleCnt="0">
        <dgm:presLayoutVars>
          <dgm:chPref val="1"/>
          <dgm:dir/>
          <dgm:animOne val="branch"/>
          <dgm:animLvl val="lvl"/>
          <dgm:resizeHandles val="exact"/>
        </dgm:presLayoutVars>
      </dgm:prSet>
      <dgm:spPr/>
    </dgm:pt>
    <dgm:pt modelId="{F7169AAD-A1A1-41DB-A968-43C161A29452}" type="pres">
      <dgm:prSet presAssocID="{6C165678-0603-4DB8-90AF-2566F3D76F70}" presName="root1" presStyleCnt="0"/>
      <dgm:spPr/>
    </dgm:pt>
    <dgm:pt modelId="{BC2A1958-7A48-44FA-A472-EDC3D069A693}" type="pres">
      <dgm:prSet presAssocID="{6C165678-0603-4DB8-90AF-2566F3D76F70}" presName="LevelOneTextNode" presStyleLbl="node0" presStyleIdx="0" presStyleCnt="1" custScaleX="339582">
        <dgm:presLayoutVars>
          <dgm:chPref val="3"/>
        </dgm:presLayoutVars>
      </dgm:prSet>
      <dgm:spPr/>
    </dgm:pt>
    <dgm:pt modelId="{999EBBFD-20F9-45A8-9AA2-E2AE8FAF9CC6}" type="pres">
      <dgm:prSet presAssocID="{6C165678-0603-4DB8-90AF-2566F3D76F70}" presName="level2hierChild" presStyleCnt="0"/>
      <dgm:spPr/>
    </dgm:pt>
  </dgm:ptLst>
  <dgm:cxnLst>
    <dgm:cxn modelId="{E7F12606-DEA5-443F-A629-9723E13003DE}" type="presOf" srcId="{02B0AB49-D8B5-4C17-B92D-903D5FB2AAC4}" destId="{08182485-CF5D-43B4-AE98-593E2D983400}" srcOrd="0" destOrd="0" presId="urn:microsoft.com/office/officeart/2005/8/layout/hierarchy2"/>
    <dgm:cxn modelId="{BC491526-7E3E-46E1-8A92-9AE613F99C14}" srcId="{02B0AB49-D8B5-4C17-B92D-903D5FB2AAC4}" destId="{6C165678-0603-4DB8-90AF-2566F3D76F70}" srcOrd="0" destOrd="0" parTransId="{9DA451E6-491E-49EF-A775-1D9B9D9F4B36}" sibTransId="{BB64BFC3-A2D7-4954-82FF-5CAD33E6EFA6}"/>
    <dgm:cxn modelId="{1E14DC95-941C-4BDD-9C72-A03F6808DE78}" type="presOf" srcId="{6C165678-0603-4DB8-90AF-2566F3D76F70}" destId="{BC2A1958-7A48-44FA-A472-EDC3D069A693}" srcOrd="0" destOrd="0" presId="urn:microsoft.com/office/officeart/2005/8/layout/hierarchy2"/>
    <dgm:cxn modelId="{91DE6000-9733-4E1D-A7C6-6DF712D5C38E}" type="presParOf" srcId="{08182485-CF5D-43B4-AE98-593E2D983400}" destId="{F7169AAD-A1A1-41DB-A968-43C161A29452}" srcOrd="0" destOrd="0" presId="urn:microsoft.com/office/officeart/2005/8/layout/hierarchy2"/>
    <dgm:cxn modelId="{9E300C05-3665-486A-85B4-6B8C6835FE1A}" type="presParOf" srcId="{F7169AAD-A1A1-41DB-A968-43C161A29452}" destId="{BC2A1958-7A48-44FA-A472-EDC3D069A693}" srcOrd="0" destOrd="0" presId="urn:microsoft.com/office/officeart/2005/8/layout/hierarchy2"/>
    <dgm:cxn modelId="{BEBCC1D3-7602-47F8-A5E2-EFDC5B5AFD38}" type="presParOf" srcId="{F7169AAD-A1A1-41DB-A968-43C161A29452}" destId="{999EBBFD-20F9-45A8-9AA2-E2AE8FAF9CC6}" srcOrd="1" destOrd="0" presId="urn:microsoft.com/office/officeart/2005/8/layout/hierarchy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B393F-278D-440E-97E8-4E0A4CC611F7}">
      <dsp:nvSpPr>
        <dsp:cNvPr id="0" name=""/>
        <dsp:cNvSpPr/>
      </dsp:nvSpPr>
      <dsp:spPr>
        <a:xfrm>
          <a:off x="585870" y="0"/>
          <a:ext cx="5000102" cy="2500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LOGO CRM</a:t>
          </a:r>
        </a:p>
        <a:p>
          <a:pPr marL="0" lvl="0" indent="0" algn="ctr" defTabSz="2889250">
            <a:lnSpc>
              <a:spcPct val="90000"/>
            </a:lnSpc>
            <a:spcBef>
              <a:spcPct val="0"/>
            </a:spcBef>
            <a:spcAft>
              <a:spcPct val="35000"/>
            </a:spcAft>
            <a:buNone/>
          </a:pPr>
          <a:r>
            <a:rPr lang="tr-TR" sz="6500" kern="1200" dirty="0"/>
            <a:t>Standart</a:t>
          </a:r>
        </a:p>
      </dsp:txBody>
      <dsp:txXfrm>
        <a:off x="659094" y="73224"/>
        <a:ext cx="4853654" cy="23536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B393F-278D-440E-97E8-4E0A4CC611F7}">
      <dsp:nvSpPr>
        <dsp:cNvPr id="0" name=""/>
        <dsp:cNvSpPr/>
      </dsp:nvSpPr>
      <dsp:spPr>
        <a:xfrm>
          <a:off x="434325" y="0"/>
          <a:ext cx="5000102" cy="250005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tr-TR" sz="6500" kern="1200" dirty="0"/>
            <a:t>LOGO CRM</a:t>
          </a:r>
        </a:p>
        <a:p>
          <a:pPr marL="0" lvl="0" indent="0" algn="ctr" defTabSz="2889250">
            <a:lnSpc>
              <a:spcPct val="90000"/>
            </a:lnSpc>
            <a:spcBef>
              <a:spcPct val="0"/>
            </a:spcBef>
            <a:spcAft>
              <a:spcPct val="35000"/>
            </a:spcAft>
            <a:buNone/>
          </a:pPr>
          <a:r>
            <a:rPr lang="tr-TR" sz="6500" kern="1200" dirty="0"/>
            <a:t>Enterprise</a:t>
          </a:r>
        </a:p>
      </dsp:txBody>
      <dsp:txXfrm>
        <a:off x="507549" y="73224"/>
        <a:ext cx="4853654" cy="2353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B393F-278D-440E-97E8-4E0A4CC611F7}">
      <dsp:nvSpPr>
        <dsp:cNvPr id="0" name=""/>
        <dsp:cNvSpPr/>
      </dsp:nvSpPr>
      <dsp:spPr>
        <a:xfrm>
          <a:off x="0" y="1640950"/>
          <a:ext cx="3202045" cy="1601022"/>
        </a:xfrm>
        <a:prstGeom prst="roundRect">
          <a:avLst>
            <a:gd name="adj" fmla="val 10000"/>
          </a:avLst>
        </a:prstGeom>
        <a:solidFill>
          <a:srgbClr val="E519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tr-TR" sz="5000" kern="1200" dirty="0"/>
            <a:t>LOGOCRM</a:t>
          </a:r>
        </a:p>
      </dsp:txBody>
      <dsp:txXfrm>
        <a:off x="46892" y="1687842"/>
        <a:ext cx="3108261" cy="1507238"/>
      </dsp:txXfrm>
    </dsp:sp>
    <dsp:sp modelId="{531F4E06-CBE2-4586-A83A-EAE815EA2B22}">
      <dsp:nvSpPr>
        <dsp:cNvPr id="0" name=""/>
        <dsp:cNvSpPr/>
      </dsp:nvSpPr>
      <dsp:spPr>
        <a:xfrm rot="19136914">
          <a:off x="2992426" y="1852396"/>
          <a:ext cx="1705055" cy="58359"/>
        </a:xfrm>
        <a:custGeom>
          <a:avLst/>
          <a:gdLst/>
          <a:ahLst/>
          <a:cxnLst/>
          <a:rect l="0" t="0" r="0" b="0"/>
          <a:pathLst>
            <a:path>
              <a:moveTo>
                <a:pt x="0" y="29179"/>
              </a:moveTo>
              <a:lnTo>
                <a:pt x="1705055" y="291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3802328" y="1838949"/>
        <a:ext cx="85252" cy="85252"/>
      </dsp:txXfrm>
    </dsp:sp>
    <dsp:sp modelId="{420567B9-D087-4DFA-854D-2162A7E87CD7}">
      <dsp:nvSpPr>
        <dsp:cNvPr id="0" name=""/>
        <dsp:cNvSpPr/>
      </dsp:nvSpPr>
      <dsp:spPr>
        <a:xfrm>
          <a:off x="4487863" y="868344"/>
          <a:ext cx="6238001" cy="906691"/>
        </a:xfrm>
        <a:prstGeom prst="roundRect">
          <a:avLst>
            <a:gd name="adj" fmla="val 10000"/>
          </a:avLst>
        </a:prstGeom>
        <a:solidFill>
          <a:srgbClr val="FDC2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2266950">
            <a:lnSpc>
              <a:spcPct val="90000"/>
            </a:lnSpc>
            <a:spcBef>
              <a:spcPct val="0"/>
            </a:spcBef>
            <a:spcAft>
              <a:spcPct val="35000"/>
            </a:spcAft>
            <a:buNone/>
          </a:pPr>
          <a:r>
            <a:rPr lang="tr-TR" sz="5100" kern="1200" dirty="0"/>
            <a:t>1. Seviye Özelleştirme</a:t>
          </a:r>
        </a:p>
      </dsp:txBody>
      <dsp:txXfrm>
        <a:off x="4514419" y="894900"/>
        <a:ext cx="6184889" cy="853579"/>
      </dsp:txXfrm>
    </dsp:sp>
    <dsp:sp modelId="{BFBAF4DC-BFF0-45B6-9A7A-2DBAB524D00B}">
      <dsp:nvSpPr>
        <dsp:cNvPr id="0" name=""/>
        <dsp:cNvSpPr/>
      </dsp:nvSpPr>
      <dsp:spPr>
        <a:xfrm rot="73057">
          <a:off x="3201900" y="2425946"/>
          <a:ext cx="1286107" cy="58359"/>
        </a:xfrm>
        <a:custGeom>
          <a:avLst/>
          <a:gdLst/>
          <a:ahLst/>
          <a:cxnLst/>
          <a:rect l="0" t="0" r="0" b="0"/>
          <a:pathLst>
            <a:path>
              <a:moveTo>
                <a:pt x="0" y="29179"/>
              </a:moveTo>
              <a:lnTo>
                <a:pt x="1286107" y="291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tr-TR" sz="500" kern="1200"/>
        </a:p>
      </dsp:txBody>
      <dsp:txXfrm>
        <a:off x="3812801" y="2422973"/>
        <a:ext cx="64305" cy="64305"/>
      </dsp:txXfrm>
    </dsp:sp>
    <dsp:sp modelId="{CC739F61-D109-4D02-B852-743FF9E9B75C}">
      <dsp:nvSpPr>
        <dsp:cNvPr id="0" name=""/>
        <dsp:cNvSpPr/>
      </dsp:nvSpPr>
      <dsp:spPr>
        <a:xfrm>
          <a:off x="4487863" y="2015189"/>
          <a:ext cx="6238802" cy="907203"/>
        </a:xfrm>
        <a:prstGeom prst="roundRect">
          <a:avLst>
            <a:gd name="adj" fmla="val 10000"/>
          </a:avLst>
        </a:prstGeom>
        <a:solidFill>
          <a:srgbClr val="F78F1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tr-TR" sz="5000" kern="1200" dirty="0"/>
            <a:t>2. Seviye Özelleştirme</a:t>
          </a:r>
        </a:p>
      </dsp:txBody>
      <dsp:txXfrm>
        <a:off x="4514434" y="2041760"/>
        <a:ext cx="6185660" cy="854061"/>
      </dsp:txXfrm>
    </dsp:sp>
    <dsp:sp modelId="{0BE8C5E9-0B96-4408-A522-58B97B9AFCB7}">
      <dsp:nvSpPr>
        <dsp:cNvPr id="0" name=""/>
        <dsp:cNvSpPr/>
      </dsp:nvSpPr>
      <dsp:spPr>
        <a:xfrm rot="2544837">
          <a:off x="2974148" y="2999625"/>
          <a:ext cx="1741612" cy="58359"/>
        </a:xfrm>
        <a:custGeom>
          <a:avLst/>
          <a:gdLst/>
          <a:ahLst/>
          <a:cxnLst/>
          <a:rect l="0" t="0" r="0" b="0"/>
          <a:pathLst>
            <a:path>
              <a:moveTo>
                <a:pt x="0" y="29179"/>
              </a:moveTo>
              <a:lnTo>
                <a:pt x="1741612" y="2917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tr-TR" sz="600" kern="1200"/>
        </a:p>
      </dsp:txBody>
      <dsp:txXfrm>
        <a:off x="3801414" y="2985264"/>
        <a:ext cx="87080" cy="87080"/>
      </dsp:txXfrm>
    </dsp:sp>
    <dsp:sp modelId="{18E2E26F-7C66-4E35-8EF3-65EDF360B4AD}">
      <dsp:nvSpPr>
        <dsp:cNvPr id="0" name=""/>
        <dsp:cNvSpPr/>
      </dsp:nvSpPr>
      <dsp:spPr>
        <a:xfrm>
          <a:off x="4487863" y="3162546"/>
          <a:ext cx="6238802" cy="907203"/>
        </a:xfrm>
        <a:prstGeom prst="roundRect">
          <a:avLst>
            <a:gd name="adj" fmla="val 10000"/>
          </a:avLst>
        </a:prstGeom>
        <a:solidFill>
          <a:srgbClr val="E519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2222500">
            <a:lnSpc>
              <a:spcPct val="90000"/>
            </a:lnSpc>
            <a:spcBef>
              <a:spcPct val="0"/>
            </a:spcBef>
            <a:spcAft>
              <a:spcPct val="35000"/>
            </a:spcAft>
            <a:buNone/>
          </a:pPr>
          <a:r>
            <a:rPr lang="tr-TR" sz="5000" kern="1200" dirty="0"/>
            <a:t>3. Seviye Özelleştirme</a:t>
          </a:r>
        </a:p>
      </dsp:txBody>
      <dsp:txXfrm>
        <a:off x="4514434" y="3189117"/>
        <a:ext cx="6185660" cy="8540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A1958-7A48-44FA-A472-EDC3D069A693}">
      <dsp:nvSpPr>
        <dsp:cNvPr id="0" name=""/>
        <dsp:cNvSpPr/>
      </dsp:nvSpPr>
      <dsp:spPr>
        <a:xfrm>
          <a:off x="2795318" y="0"/>
          <a:ext cx="5372846" cy="791096"/>
        </a:xfrm>
        <a:prstGeom prst="roundRect">
          <a:avLst>
            <a:gd name="adj" fmla="val 10000"/>
          </a:avLst>
        </a:prstGeom>
        <a:solidFill>
          <a:srgbClr val="FDC28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tr-TR" sz="4600" kern="1200" dirty="0"/>
            <a:t>1. Seviye Özelleştirme</a:t>
          </a:r>
        </a:p>
      </dsp:txBody>
      <dsp:txXfrm>
        <a:off x="2818488" y="23170"/>
        <a:ext cx="5326506" cy="744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A1958-7A48-44FA-A472-EDC3D069A693}">
      <dsp:nvSpPr>
        <dsp:cNvPr id="0" name=""/>
        <dsp:cNvSpPr/>
      </dsp:nvSpPr>
      <dsp:spPr>
        <a:xfrm>
          <a:off x="2795318" y="0"/>
          <a:ext cx="5372846" cy="791096"/>
        </a:xfrm>
        <a:prstGeom prst="roundRect">
          <a:avLst>
            <a:gd name="adj" fmla="val 10000"/>
          </a:avLst>
        </a:prstGeom>
        <a:solidFill>
          <a:srgbClr val="F78F1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tr-TR" sz="4600" kern="1200" dirty="0"/>
            <a:t>2. Seviye Özelleştirme</a:t>
          </a:r>
        </a:p>
      </dsp:txBody>
      <dsp:txXfrm>
        <a:off x="2818488" y="23170"/>
        <a:ext cx="5326506" cy="74475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2A1958-7A48-44FA-A472-EDC3D069A693}">
      <dsp:nvSpPr>
        <dsp:cNvPr id="0" name=""/>
        <dsp:cNvSpPr/>
      </dsp:nvSpPr>
      <dsp:spPr>
        <a:xfrm>
          <a:off x="2795318" y="0"/>
          <a:ext cx="5372846" cy="791096"/>
        </a:xfrm>
        <a:prstGeom prst="roundRect">
          <a:avLst>
            <a:gd name="adj" fmla="val 10000"/>
          </a:avLst>
        </a:prstGeom>
        <a:solidFill>
          <a:srgbClr val="E5193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tr-TR" sz="4600" kern="1200" dirty="0"/>
            <a:t>3. Seviye Özelleştirme</a:t>
          </a:r>
        </a:p>
      </dsp:txBody>
      <dsp:txXfrm>
        <a:off x="2818488" y="23170"/>
        <a:ext cx="5326506" cy="74475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4473A5-6BCD-4600-8EDB-61D8EBC2563F}" type="datetimeFigureOut">
              <a:rPr lang="tr-TR" smtClean="0"/>
              <a:t>27.02.2019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CDF679-ACAB-45E0-B6B1-1F5D45FBE950}" type="slidenum">
              <a:rPr lang="tr-TR" smtClean="0"/>
              <a:t>‹#›</a:t>
            </a:fld>
            <a:endParaRPr lang="tr-TR"/>
          </a:p>
        </p:txBody>
      </p:sp>
    </p:spTree>
    <p:extLst>
      <p:ext uri="{BB962C8B-B14F-4D97-AF65-F5344CB8AC3E}">
        <p14:creationId xmlns:p14="http://schemas.microsoft.com/office/powerpoint/2010/main" val="201641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7</a:t>
            </a:fld>
            <a:endParaRPr lang="tr-TR"/>
          </a:p>
        </p:txBody>
      </p:sp>
    </p:spTree>
    <p:extLst>
      <p:ext uri="{BB962C8B-B14F-4D97-AF65-F5344CB8AC3E}">
        <p14:creationId xmlns:p14="http://schemas.microsoft.com/office/powerpoint/2010/main" val="13066671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16</a:t>
            </a:fld>
            <a:endParaRPr lang="tr-TR"/>
          </a:p>
        </p:txBody>
      </p:sp>
    </p:spTree>
    <p:extLst>
      <p:ext uri="{BB962C8B-B14F-4D97-AF65-F5344CB8AC3E}">
        <p14:creationId xmlns:p14="http://schemas.microsoft.com/office/powerpoint/2010/main" val="18832109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17</a:t>
            </a:fld>
            <a:endParaRPr lang="tr-TR"/>
          </a:p>
        </p:txBody>
      </p:sp>
    </p:spTree>
    <p:extLst>
      <p:ext uri="{BB962C8B-B14F-4D97-AF65-F5344CB8AC3E}">
        <p14:creationId xmlns:p14="http://schemas.microsoft.com/office/powerpoint/2010/main" val="91575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8</a:t>
            </a:fld>
            <a:endParaRPr lang="tr-TR"/>
          </a:p>
        </p:txBody>
      </p:sp>
    </p:spTree>
    <p:extLst>
      <p:ext uri="{BB962C8B-B14F-4D97-AF65-F5344CB8AC3E}">
        <p14:creationId xmlns:p14="http://schemas.microsoft.com/office/powerpoint/2010/main" val="65732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9</a:t>
            </a:fld>
            <a:endParaRPr lang="tr-TR"/>
          </a:p>
        </p:txBody>
      </p:sp>
    </p:spTree>
    <p:extLst>
      <p:ext uri="{BB962C8B-B14F-4D97-AF65-F5344CB8AC3E}">
        <p14:creationId xmlns:p14="http://schemas.microsoft.com/office/powerpoint/2010/main" val="8045236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10</a:t>
            </a:fld>
            <a:endParaRPr lang="tr-TR"/>
          </a:p>
        </p:txBody>
      </p:sp>
    </p:spTree>
    <p:extLst>
      <p:ext uri="{BB962C8B-B14F-4D97-AF65-F5344CB8AC3E}">
        <p14:creationId xmlns:p14="http://schemas.microsoft.com/office/powerpoint/2010/main" val="3432358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11</a:t>
            </a:fld>
            <a:endParaRPr lang="tr-TR"/>
          </a:p>
        </p:txBody>
      </p:sp>
    </p:spTree>
    <p:extLst>
      <p:ext uri="{BB962C8B-B14F-4D97-AF65-F5344CB8AC3E}">
        <p14:creationId xmlns:p14="http://schemas.microsoft.com/office/powerpoint/2010/main" val="22756968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12</a:t>
            </a:fld>
            <a:endParaRPr lang="tr-TR"/>
          </a:p>
        </p:txBody>
      </p:sp>
    </p:spTree>
    <p:extLst>
      <p:ext uri="{BB962C8B-B14F-4D97-AF65-F5344CB8AC3E}">
        <p14:creationId xmlns:p14="http://schemas.microsoft.com/office/powerpoint/2010/main" val="24349329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13</a:t>
            </a:fld>
            <a:endParaRPr lang="tr-TR"/>
          </a:p>
        </p:txBody>
      </p:sp>
    </p:spTree>
    <p:extLst>
      <p:ext uri="{BB962C8B-B14F-4D97-AF65-F5344CB8AC3E}">
        <p14:creationId xmlns:p14="http://schemas.microsoft.com/office/powerpoint/2010/main" val="33136396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14</a:t>
            </a:fld>
            <a:endParaRPr lang="tr-TR"/>
          </a:p>
        </p:txBody>
      </p:sp>
    </p:spTree>
    <p:extLst>
      <p:ext uri="{BB962C8B-B14F-4D97-AF65-F5344CB8AC3E}">
        <p14:creationId xmlns:p14="http://schemas.microsoft.com/office/powerpoint/2010/main" val="2565365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57CDF679-ACAB-45E0-B6B1-1F5D45FBE950}" type="slidenum">
              <a:rPr lang="tr-TR" smtClean="0"/>
              <a:t>15</a:t>
            </a:fld>
            <a:endParaRPr lang="tr-TR"/>
          </a:p>
        </p:txBody>
      </p:sp>
    </p:spTree>
    <p:extLst>
      <p:ext uri="{BB962C8B-B14F-4D97-AF65-F5344CB8AC3E}">
        <p14:creationId xmlns:p14="http://schemas.microsoft.com/office/powerpoint/2010/main" val="3617709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3DABDAC4-71AA-4529-BD35-18BA76D91D29}"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108161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DABDAC4-71AA-4529-BD35-18BA76D91D29}"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3602685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DABDAC4-71AA-4529-BD35-18BA76D91D29}"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1728427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3DABDAC4-71AA-4529-BD35-18BA76D91D29}"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2820180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3DABDAC4-71AA-4529-BD35-18BA76D91D29}" type="datetimeFigureOut">
              <a:rPr lang="tr-TR" smtClean="0"/>
              <a:t>27.02.2019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2866411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3DABDAC4-71AA-4529-BD35-18BA76D91D29}" type="datetimeFigureOut">
              <a:rPr lang="tr-TR" smtClean="0"/>
              <a:t>27.02.2019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716149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3DABDAC4-71AA-4529-BD35-18BA76D91D29}" type="datetimeFigureOut">
              <a:rPr lang="tr-TR" smtClean="0"/>
              <a:t>27.02.2019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1875477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3DABDAC4-71AA-4529-BD35-18BA76D91D29}" type="datetimeFigureOut">
              <a:rPr lang="tr-TR" smtClean="0"/>
              <a:t>27.02.2019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906537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DABDAC4-71AA-4529-BD35-18BA76D91D29}" type="datetimeFigureOut">
              <a:rPr lang="tr-TR" smtClean="0"/>
              <a:t>27.02.2019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3984314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DABDAC4-71AA-4529-BD35-18BA76D91D29}" type="datetimeFigureOut">
              <a:rPr lang="tr-TR" smtClean="0"/>
              <a:t>27.02.2019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3800483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DABDAC4-71AA-4529-BD35-18BA76D91D29}" type="datetimeFigureOut">
              <a:rPr lang="tr-TR" smtClean="0"/>
              <a:t>27.02.2019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020677D-F94B-4268-8283-6E926BE34715}" type="slidenum">
              <a:rPr lang="tr-TR" smtClean="0"/>
              <a:t>‹#›</a:t>
            </a:fld>
            <a:endParaRPr lang="tr-TR"/>
          </a:p>
        </p:txBody>
      </p:sp>
    </p:spTree>
    <p:extLst>
      <p:ext uri="{BB962C8B-B14F-4D97-AF65-F5344CB8AC3E}">
        <p14:creationId xmlns:p14="http://schemas.microsoft.com/office/powerpoint/2010/main" val="820891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BDAC4-71AA-4529-BD35-18BA76D91D29}" type="datetimeFigureOut">
              <a:rPr lang="tr-TR" smtClean="0"/>
              <a:t>27.02.2019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0677D-F94B-4268-8283-6E926BE34715}" type="slidenum">
              <a:rPr lang="tr-TR" smtClean="0"/>
              <a:t>‹#›</a:t>
            </a:fld>
            <a:endParaRPr lang="tr-TR"/>
          </a:p>
        </p:txBody>
      </p:sp>
    </p:spTree>
    <p:extLst>
      <p:ext uri="{BB962C8B-B14F-4D97-AF65-F5344CB8AC3E}">
        <p14:creationId xmlns:p14="http://schemas.microsoft.com/office/powerpoint/2010/main" val="728968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1.jpeg"/><Relationship Id="rId7" Type="http://schemas.openxmlformats.org/officeDocument/2006/relationships/diagramLayout" Target="../diagrams/layout3.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Data" Target="../diagrams/data3.xml"/><Relationship Id="rId5" Type="http://schemas.openxmlformats.org/officeDocument/2006/relationships/image" Target="../media/image3.emf"/><Relationship Id="rId10" Type="http://schemas.microsoft.com/office/2007/relationships/diagramDrawing" Target="../diagrams/drawing3.xml"/><Relationship Id="rId4" Type="http://schemas.openxmlformats.org/officeDocument/2006/relationships/image" Target="../media/image2.png"/><Relationship Id="rId9" Type="http://schemas.openxmlformats.org/officeDocument/2006/relationships/diagramColors" Target="../diagrams/colors3.xml"/></Relationships>
</file>

<file path=ppt/slides/_rels/slide11.xml.rels><?xml version="1.0" encoding="UTF-8" standalone="yes"?>
<Relationships xmlns="http://schemas.openxmlformats.org/package/2006/relationships"><Relationship Id="rId8" Type="http://schemas.openxmlformats.org/officeDocument/2006/relationships/diagramQuickStyle" Target="../diagrams/quickStyle4.xml"/><Relationship Id="rId3" Type="http://schemas.openxmlformats.org/officeDocument/2006/relationships/image" Target="../media/image1.jpeg"/><Relationship Id="rId7" Type="http://schemas.openxmlformats.org/officeDocument/2006/relationships/diagramLayout" Target="../diagrams/layout4.xm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diagramData" Target="../diagrams/data4.xml"/><Relationship Id="rId5" Type="http://schemas.openxmlformats.org/officeDocument/2006/relationships/image" Target="../media/image3.emf"/><Relationship Id="rId10" Type="http://schemas.microsoft.com/office/2007/relationships/diagramDrawing" Target="../diagrams/drawing4.xml"/><Relationship Id="rId4" Type="http://schemas.openxmlformats.org/officeDocument/2006/relationships/image" Target="../media/image2.png"/><Relationship Id="rId9" Type="http://schemas.openxmlformats.org/officeDocument/2006/relationships/diagramColors" Target="../diagrams/colors4.xml"/></Relationships>
</file>

<file path=ppt/slides/_rels/slide12.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1.jpeg"/><Relationship Id="rId7" Type="http://schemas.openxmlformats.org/officeDocument/2006/relationships/diagramLayout" Target="../diagrams/layout5.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Data" Target="../diagrams/data5.xml"/><Relationship Id="rId5" Type="http://schemas.openxmlformats.org/officeDocument/2006/relationships/image" Target="../media/image3.emf"/><Relationship Id="rId10" Type="http://schemas.microsoft.com/office/2007/relationships/diagramDrawing" Target="../diagrams/drawing5.xml"/><Relationship Id="rId4" Type="http://schemas.openxmlformats.org/officeDocument/2006/relationships/image" Target="../media/image2.png"/><Relationship Id="rId9" Type="http://schemas.openxmlformats.org/officeDocument/2006/relationships/diagramColors" Target="../diagrams/colors5.xml"/></Relationships>
</file>

<file path=ppt/slides/_rels/slide13.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1.jpeg"/><Relationship Id="rId7" Type="http://schemas.openxmlformats.org/officeDocument/2006/relationships/diagramLayout" Target="../diagrams/layout6.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Data" Target="../diagrams/data6.xml"/><Relationship Id="rId5" Type="http://schemas.openxmlformats.org/officeDocument/2006/relationships/image" Target="../media/image3.emf"/><Relationship Id="rId10" Type="http://schemas.microsoft.com/office/2007/relationships/diagramDrawing" Target="../diagrams/drawing6.xml"/><Relationship Id="rId4" Type="http://schemas.openxmlformats.org/officeDocument/2006/relationships/image" Target="../media/image2.png"/><Relationship Id="rId9" Type="http://schemas.openxmlformats.org/officeDocument/2006/relationships/diagramColors" Target="../diagrams/colors6.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3.emf"/><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tmp"/><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emf"/><Relationship Id="rId5" Type="http://schemas.openxmlformats.org/officeDocument/2006/relationships/image" Target="../media/image5.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1.xml"/><Relationship Id="rId13" Type="http://schemas.openxmlformats.org/officeDocument/2006/relationships/diagramQuickStyle" Target="../diagrams/quickStyle2.xml"/><Relationship Id="rId3" Type="http://schemas.openxmlformats.org/officeDocument/2006/relationships/image" Target="../media/image1.jpeg"/><Relationship Id="rId7" Type="http://schemas.openxmlformats.org/officeDocument/2006/relationships/diagramLayout" Target="../diagrams/layout1.xml"/><Relationship Id="rId12" Type="http://schemas.openxmlformats.org/officeDocument/2006/relationships/diagramLayout" Target="../diagrams/layout2.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Data" Target="../diagrams/data1.xml"/><Relationship Id="rId11" Type="http://schemas.openxmlformats.org/officeDocument/2006/relationships/diagramData" Target="../diagrams/data2.xml"/><Relationship Id="rId5" Type="http://schemas.openxmlformats.org/officeDocument/2006/relationships/image" Target="../media/image3.emf"/><Relationship Id="rId15" Type="http://schemas.microsoft.com/office/2007/relationships/diagramDrawing" Target="../diagrams/drawing2.xml"/><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 Id="rId14"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p:cNvSpPr txBox="1"/>
          <p:nvPr/>
        </p:nvSpPr>
        <p:spPr>
          <a:xfrm>
            <a:off x="745724" y="1098731"/>
            <a:ext cx="11363418" cy="1200329"/>
          </a:xfrm>
          <a:prstGeom prst="rect">
            <a:avLst/>
          </a:prstGeom>
          <a:noFill/>
        </p:spPr>
        <p:txBody>
          <a:bodyPr wrap="square" rtlCol="0">
            <a:spAutoFit/>
          </a:bodyPr>
          <a:lstStyle/>
          <a:p>
            <a:pPr algn="ctr"/>
            <a:r>
              <a:rPr lang="tr-TR" sz="7200" dirty="0"/>
              <a:t>CRM</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7" name="Resim 6"/>
          <p:cNvPicPr>
            <a:picLocks noChangeAspect="1"/>
          </p:cNvPicPr>
          <p:nvPr/>
        </p:nvPicPr>
        <p:blipFill rotWithShape="1">
          <a:blip r:embed="rId4"/>
          <a:srcRect l="5402"/>
          <a:stretch/>
        </p:blipFill>
        <p:spPr>
          <a:xfrm>
            <a:off x="-1" y="0"/>
            <a:ext cx="676621" cy="6858000"/>
          </a:xfrm>
          <a:prstGeom prst="rect">
            <a:avLst/>
          </a:prstGeom>
        </p:spPr>
      </p:pic>
      <p:sp>
        <p:nvSpPr>
          <p:cNvPr id="2" name="Metin kutusu 1">
            <a:extLst>
              <a:ext uri="{FF2B5EF4-FFF2-40B4-BE49-F238E27FC236}">
                <a16:creationId xmlns:a16="http://schemas.microsoft.com/office/drawing/2014/main" id="{61022728-BFB7-4683-A061-2F3D6E997B3C}"/>
              </a:ext>
            </a:extLst>
          </p:cNvPr>
          <p:cNvSpPr txBox="1"/>
          <p:nvPr/>
        </p:nvSpPr>
        <p:spPr>
          <a:xfrm>
            <a:off x="745724" y="3506680"/>
            <a:ext cx="11363418" cy="1015663"/>
          </a:xfrm>
          <a:prstGeom prst="rect">
            <a:avLst/>
          </a:prstGeom>
          <a:noFill/>
        </p:spPr>
        <p:txBody>
          <a:bodyPr wrap="square" rtlCol="0">
            <a:spAutoFit/>
          </a:bodyPr>
          <a:lstStyle/>
          <a:p>
            <a:pPr algn="ctr"/>
            <a:r>
              <a:rPr lang="tr-TR" sz="6000" dirty="0"/>
              <a:t>Müşteri İlişkileri Yönetimi</a:t>
            </a:r>
          </a:p>
        </p:txBody>
      </p:sp>
    </p:spTree>
    <p:extLst>
      <p:ext uri="{BB962C8B-B14F-4D97-AF65-F5344CB8AC3E}">
        <p14:creationId xmlns:p14="http://schemas.microsoft.com/office/powerpoint/2010/main" val="2051400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graphicFrame>
        <p:nvGraphicFramePr>
          <p:cNvPr id="2" name="Diyagram 1"/>
          <p:cNvGraphicFramePr/>
          <p:nvPr>
            <p:extLst>
              <p:ext uri="{D42A27DB-BD31-4B8C-83A1-F6EECF244321}">
                <p14:modId xmlns:p14="http://schemas.microsoft.com/office/powerpoint/2010/main" val="2396449461"/>
              </p:ext>
            </p:extLst>
          </p:nvPr>
        </p:nvGraphicFramePr>
        <p:xfrm>
          <a:off x="1000990" y="896034"/>
          <a:ext cx="10731664" cy="493809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230154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graphicFrame>
        <p:nvGraphicFramePr>
          <p:cNvPr id="2" name="Diyagram 1"/>
          <p:cNvGraphicFramePr/>
          <p:nvPr>
            <p:extLst>
              <p:ext uri="{D42A27DB-BD31-4B8C-83A1-F6EECF244321}">
                <p14:modId xmlns:p14="http://schemas.microsoft.com/office/powerpoint/2010/main" val="424025535"/>
              </p:ext>
            </p:extLst>
          </p:nvPr>
        </p:nvGraphicFramePr>
        <p:xfrm>
          <a:off x="1000989" y="896035"/>
          <a:ext cx="10963483" cy="79109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Metin kutusu 2"/>
          <p:cNvSpPr txBox="1"/>
          <p:nvPr/>
        </p:nvSpPr>
        <p:spPr>
          <a:xfrm>
            <a:off x="1143234" y="2521059"/>
            <a:ext cx="10778335" cy="1815882"/>
          </a:xfrm>
          <a:prstGeom prst="rect">
            <a:avLst/>
          </a:prstGeom>
          <a:noFill/>
        </p:spPr>
        <p:txBody>
          <a:bodyPr wrap="none" rtlCol="0">
            <a:spAutoFit/>
          </a:bodyPr>
          <a:lstStyle/>
          <a:p>
            <a:pPr marL="342900" indent="-342900">
              <a:buFontTx/>
              <a:buChar char="-"/>
            </a:pPr>
            <a:r>
              <a:rPr lang="tr-TR" sz="2800" dirty="0" err="1"/>
              <a:t>Arayüzden</a:t>
            </a:r>
            <a:r>
              <a:rPr lang="tr-TR" sz="2800" dirty="0"/>
              <a:t> yapılan tüm özelleştirmeleri kapsar.</a:t>
            </a:r>
          </a:p>
          <a:p>
            <a:endParaRPr lang="tr-TR" sz="2800" dirty="0"/>
          </a:p>
          <a:p>
            <a:pPr marL="342900" indent="-342900">
              <a:buFontTx/>
              <a:buChar char="-"/>
            </a:pPr>
            <a:r>
              <a:rPr lang="tr-TR" sz="2800" dirty="0" err="1"/>
              <a:t>ModelEditör</a:t>
            </a:r>
            <a:r>
              <a:rPr lang="tr-TR" sz="2800" dirty="0"/>
              <a:t> ve Designer modüllerini kullanamaz. Dışarıdan uygulansa </a:t>
            </a:r>
          </a:p>
          <a:p>
            <a:r>
              <a:rPr lang="tr-TR" sz="2800" dirty="0"/>
              <a:t>bile lisansı uygun değilse yapılan değişiklikler sistemde aktif olmaz.</a:t>
            </a:r>
          </a:p>
        </p:txBody>
      </p:sp>
    </p:spTree>
    <p:extLst>
      <p:ext uri="{BB962C8B-B14F-4D97-AF65-F5344CB8AC3E}">
        <p14:creationId xmlns:p14="http://schemas.microsoft.com/office/powerpoint/2010/main" val="4026451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graphicFrame>
        <p:nvGraphicFramePr>
          <p:cNvPr id="2" name="Diyagram 1"/>
          <p:cNvGraphicFramePr/>
          <p:nvPr>
            <p:extLst>
              <p:ext uri="{D42A27DB-BD31-4B8C-83A1-F6EECF244321}">
                <p14:modId xmlns:p14="http://schemas.microsoft.com/office/powerpoint/2010/main" val="2202475786"/>
              </p:ext>
            </p:extLst>
          </p:nvPr>
        </p:nvGraphicFramePr>
        <p:xfrm>
          <a:off x="1000989" y="896035"/>
          <a:ext cx="10963483" cy="79109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Metin kutusu 2"/>
          <p:cNvSpPr txBox="1"/>
          <p:nvPr/>
        </p:nvSpPr>
        <p:spPr>
          <a:xfrm>
            <a:off x="1143234" y="2521059"/>
            <a:ext cx="9639498" cy="2677656"/>
          </a:xfrm>
          <a:prstGeom prst="rect">
            <a:avLst/>
          </a:prstGeom>
          <a:noFill/>
        </p:spPr>
        <p:txBody>
          <a:bodyPr wrap="none" rtlCol="0">
            <a:spAutoFit/>
          </a:bodyPr>
          <a:lstStyle/>
          <a:p>
            <a:pPr marL="342900" indent="-342900">
              <a:buFontTx/>
              <a:buChar char="-"/>
            </a:pPr>
            <a:r>
              <a:rPr lang="tr-TR" sz="2800" dirty="0"/>
              <a:t>Bu sevideki özelleştirmeler için Enterprise paket olması gerekir.</a:t>
            </a:r>
          </a:p>
          <a:p>
            <a:pPr marL="342900" indent="-342900">
              <a:buFontTx/>
              <a:buChar char="-"/>
            </a:pPr>
            <a:r>
              <a:rPr lang="tr-TR" sz="2800" dirty="0"/>
              <a:t>Model Editör ve Designer kullanılarak özelleştirmeler yapılır.</a:t>
            </a:r>
          </a:p>
          <a:p>
            <a:pPr marL="342900" indent="-342900">
              <a:buFontTx/>
              <a:buChar char="-"/>
            </a:pPr>
            <a:r>
              <a:rPr lang="tr-TR" sz="2800" dirty="0" err="1"/>
              <a:t>Workflow</a:t>
            </a:r>
            <a:r>
              <a:rPr lang="tr-TR" sz="2800" dirty="0"/>
              <a:t> dizayn edilebilir.</a:t>
            </a:r>
          </a:p>
          <a:p>
            <a:pPr marL="342900" indent="-342900">
              <a:buFontTx/>
              <a:buChar char="-"/>
            </a:pPr>
            <a:r>
              <a:rPr lang="tr-TR" sz="2800" dirty="0"/>
              <a:t>Görünüm Kuralı tanımı yapılabilir. </a:t>
            </a:r>
          </a:p>
          <a:p>
            <a:pPr marL="342900" indent="-342900">
              <a:buFontTx/>
              <a:buChar char="-"/>
            </a:pPr>
            <a:r>
              <a:rPr lang="tr-TR" sz="2800" dirty="0"/>
              <a:t>Giriş seti özelleştirilebilir.</a:t>
            </a:r>
          </a:p>
          <a:p>
            <a:pPr marL="342900" indent="-342900">
              <a:buFontTx/>
              <a:buChar char="-"/>
            </a:pPr>
            <a:endParaRPr lang="tr-TR" sz="2800" dirty="0"/>
          </a:p>
        </p:txBody>
      </p:sp>
    </p:spTree>
    <p:extLst>
      <p:ext uri="{BB962C8B-B14F-4D97-AF65-F5344CB8AC3E}">
        <p14:creationId xmlns:p14="http://schemas.microsoft.com/office/powerpoint/2010/main" val="790414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graphicFrame>
        <p:nvGraphicFramePr>
          <p:cNvPr id="2" name="Diyagram 1"/>
          <p:cNvGraphicFramePr/>
          <p:nvPr>
            <p:extLst>
              <p:ext uri="{D42A27DB-BD31-4B8C-83A1-F6EECF244321}">
                <p14:modId xmlns:p14="http://schemas.microsoft.com/office/powerpoint/2010/main" val="2735079631"/>
              </p:ext>
            </p:extLst>
          </p:nvPr>
        </p:nvGraphicFramePr>
        <p:xfrm>
          <a:off x="1000989" y="896035"/>
          <a:ext cx="10963483" cy="791097"/>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3" name="Metin kutusu 2"/>
          <p:cNvSpPr txBox="1"/>
          <p:nvPr/>
        </p:nvSpPr>
        <p:spPr>
          <a:xfrm>
            <a:off x="1143234" y="2521059"/>
            <a:ext cx="9313704" cy="1384995"/>
          </a:xfrm>
          <a:prstGeom prst="rect">
            <a:avLst/>
          </a:prstGeom>
          <a:noFill/>
        </p:spPr>
        <p:txBody>
          <a:bodyPr wrap="none" rtlCol="0">
            <a:spAutoFit/>
          </a:bodyPr>
          <a:lstStyle/>
          <a:p>
            <a:pPr marL="342900" indent="-342900">
              <a:buFontTx/>
              <a:buChar char="-"/>
            </a:pPr>
            <a:r>
              <a:rPr lang="tr-TR" sz="2800" dirty="0" err="1"/>
              <a:t>eXpressApp</a:t>
            </a:r>
            <a:r>
              <a:rPr lang="tr-TR" sz="2800" dirty="0"/>
              <a:t> Framework kullanılarak yeni modül eklenebilir.</a:t>
            </a:r>
          </a:p>
          <a:p>
            <a:pPr marL="342900" indent="-342900">
              <a:buFontTx/>
              <a:buChar char="-"/>
            </a:pPr>
            <a:r>
              <a:rPr lang="tr-TR" sz="2800" dirty="0"/>
              <a:t>Mevcut modüller kullanılarak üstüne geliştirmeler yapılabilir.</a:t>
            </a:r>
          </a:p>
          <a:p>
            <a:pPr marL="342900" indent="-342900">
              <a:buFontTx/>
              <a:buChar char="-"/>
            </a:pPr>
            <a:r>
              <a:rPr lang="tr-TR" sz="2800" dirty="0"/>
              <a:t>Yapılan geliştirmeler </a:t>
            </a:r>
            <a:r>
              <a:rPr lang="tr-TR" sz="2800" dirty="0" err="1"/>
              <a:t>AppStore’da</a:t>
            </a:r>
            <a:r>
              <a:rPr lang="tr-TR" sz="2800" dirty="0"/>
              <a:t> yayınlanabilir.</a:t>
            </a:r>
          </a:p>
        </p:txBody>
      </p:sp>
    </p:spTree>
    <p:extLst>
      <p:ext uri="{BB962C8B-B14F-4D97-AF65-F5344CB8AC3E}">
        <p14:creationId xmlns:p14="http://schemas.microsoft.com/office/powerpoint/2010/main" val="3657572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sp>
        <p:nvSpPr>
          <p:cNvPr id="5" name="Metin kutusu 4"/>
          <p:cNvSpPr txBox="1"/>
          <p:nvPr/>
        </p:nvSpPr>
        <p:spPr>
          <a:xfrm>
            <a:off x="1609859" y="1558344"/>
            <a:ext cx="9440214" cy="4401205"/>
          </a:xfrm>
          <a:prstGeom prst="rect">
            <a:avLst/>
          </a:prstGeom>
          <a:noFill/>
        </p:spPr>
        <p:txBody>
          <a:bodyPr wrap="square" rtlCol="0">
            <a:spAutoFit/>
          </a:bodyPr>
          <a:lstStyle/>
          <a:p>
            <a:pPr marL="457200" indent="-457200">
              <a:buFontTx/>
              <a:buChar char="-"/>
            </a:pPr>
            <a:r>
              <a:rPr lang="tr-TR" sz="2800" dirty="0"/>
              <a:t>IIS 7 .5 veya üzeri</a:t>
            </a:r>
          </a:p>
          <a:p>
            <a:pPr marL="457200" indent="-457200">
              <a:buFontTx/>
              <a:buChar char="-"/>
            </a:pPr>
            <a:r>
              <a:rPr lang="tr-TR" sz="2800" dirty="0"/>
              <a:t>.NET Framework v4.5 </a:t>
            </a:r>
          </a:p>
          <a:p>
            <a:pPr marL="457200" indent="-457200">
              <a:buFontTx/>
              <a:buChar char="-"/>
            </a:pPr>
            <a:r>
              <a:rPr lang="tr-TR" sz="2800" dirty="0"/>
              <a:t>.NET v4.0</a:t>
            </a:r>
          </a:p>
          <a:p>
            <a:r>
              <a:rPr lang="tr-TR" sz="2800" dirty="0"/>
              <a:t>      IIS Tam kurulum yapılırsa;</a:t>
            </a:r>
          </a:p>
          <a:p>
            <a:pPr marL="457200" indent="-457200">
              <a:buFontTx/>
              <a:buChar char="-"/>
            </a:pPr>
            <a:r>
              <a:rPr lang="tr-TR" sz="2800" strike="sngStrike" dirty="0"/>
              <a:t>IIS </a:t>
            </a:r>
            <a:r>
              <a:rPr lang="tr-TR" sz="2800" strike="sngStrike" dirty="0" err="1"/>
              <a:t>Metatabanı</a:t>
            </a:r>
            <a:r>
              <a:rPr lang="tr-TR" sz="2800" strike="sngStrike" dirty="0"/>
              <a:t> ve IIS 6 yapılandırma uyumluluğu</a:t>
            </a:r>
          </a:p>
          <a:p>
            <a:pPr marL="457200" indent="-457200">
              <a:buFontTx/>
              <a:buChar char="-"/>
            </a:pPr>
            <a:r>
              <a:rPr lang="tr-TR" sz="2800" strike="sngStrike" dirty="0" err="1"/>
              <a:t>Isapi</a:t>
            </a:r>
            <a:r>
              <a:rPr lang="tr-TR" sz="2800" strike="sngStrike" dirty="0"/>
              <a:t> </a:t>
            </a:r>
            <a:r>
              <a:rPr lang="tr-TR" sz="2800" strike="sngStrike" dirty="0" err="1"/>
              <a:t>and</a:t>
            </a:r>
            <a:r>
              <a:rPr lang="tr-TR" sz="2800" strike="sngStrike" dirty="0"/>
              <a:t> CGI </a:t>
            </a:r>
            <a:r>
              <a:rPr lang="tr-TR" sz="2800" strike="sngStrike" dirty="0" err="1"/>
              <a:t>Restrictions</a:t>
            </a:r>
            <a:endParaRPr lang="tr-TR" sz="2800" strike="sngStrike" dirty="0"/>
          </a:p>
          <a:p>
            <a:r>
              <a:rPr lang="tr-TR" sz="2800" dirty="0"/>
              <a:t>     </a:t>
            </a:r>
            <a:r>
              <a:rPr lang="tr-TR" sz="2800" dirty="0" err="1"/>
              <a:t>Setup</a:t>
            </a:r>
            <a:endParaRPr lang="tr-TR" sz="2800" dirty="0"/>
          </a:p>
          <a:p>
            <a:pPr marL="457200" indent="-457200">
              <a:buFontTx/>
              <a:buChar char="-"/>
            </a:pPr>
            <a:r>
              <a:rPr lang="tr-TR" sz="2800" strike="sngStrike" dirty="0"/>
              <a:t>32-Bit Uygulama havuzu</a:t>
            </a:r>
          </a:p>
          <a:p>
            <a:pPr marL="457200" indent="-457200">
              <a:buFontTx/>
              <a:buChar char="-"/>
            </a:pPr>
            <a:r>
              <a:rPr lang="tr-TR" sz="2800" strike="sngStrike" dirty="0"/>
              <a:t>Global Assembly </a:t>
            </a:r>
            <a:r>
              <a:rPr lang="tr-TR" sz="2800" strike="sngStrike" dirty="0" err="1"/>
              <a:t>Cache</a:t>
            </a:r>
            <a:r>
              <a:rPr lang="tr-TR" sz="2800" strike="sngStrike" dirty="0"/>
              <a:t> (GAC)</a:t>
            </a:r>
          </a:p>
          <a:p>
            <a:endParaRPr lang="tr-TR" sz="2800" dirty="0"/>
          </a:p>
        </p:txBody>
      </p:sp>
    </p:spTree>
    <p:extLst>
      <p:ext uri="{BB962C8B-B14F-4D97-AF65-F5344CB8AC3E}">
        <p14:creationId xmlns:p14="http://schemas.microsoft.com/office/powerpoint/2010/main" val="289327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pic>
        <p:nvPicPr>
          <p:cNvPr id="2" name="Resim 1"/>
          <p:cNvPicPr>
            <a:picLocks noChangeAspect="1"/>
          </p:cNvPicPr>
          <p:nvPr/>
        </p:nvPicPr>
        <p:blipFill>
          <a:blip r:embed="rId6"/>
          <a:stretch>
            <a:fillRect/>
          </a:stretch>
        </p:blipFill>
        <p:spPr>
          <a:xfrm>
            <a:off x="1000990" y="1365161"/>
            <a:ext cx="10553186" cy="4285377"/>
          </a:xfrm>
          <a:prstGeom prst="rect">
            <a:avLst/>
          </a:prstGeom>
        </p:spPr>
      </p:pic>
      <p:pic>
        <p:nvPicPr>
          <p:cNvPr id="4" name="Resim 3">
            <a:extLst>
              <a:ext uri="{FF2B5EF4-FFF2-40B4-BE49-F238E27FC236}">
                <a16:creationId xmlns:a16="http://schemas.microsoft.com/office/drawing/2014/main" id="{DFFE3338-254D-40AC-BA2C-76EA4C7F8572}"/>
              </a:ext>
            </a:extLst>
          </p:cNvPr>
          <p:cNvPicPr>
            <a:picLocks noChangeAspect="1"/>
          </p:cNvPicPr>
          <p:nvPr/>
        </p:nvPicPr>
        <p:blipFill>
          <a:blip r:embed="rId7"/>
          <a:stretch>
            <a:fillRect/>
          </a:stretch>
        </p:blipFill>
        <p:spPr>
          <a:xfrm>
            <a:off x="1000990" y="893000"/>
            <a:ext cx="10839450" cy="4925500"/>
          </a:xfrm>
          <a:prstGeom prst="rect">
            <a:avLst/>
          </a:prstGeom>
        </p:spPr>
      </p:pic>
    </p:spTree>
    <p:extLst>
      <p:ext uri="{BB962C8B-B14F-4D97-AF65-F5344CB8AC3E}">
        <p14:creationId xmlns:p14="http://schemas.microsoft.com/office/powerpoint/2010/main" val="212100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sp>
        <p:nvSpPr>
          <p:cNvPr id="3" name="Metin kutusu 2"/>
          <p:cNvSpPr txBox="1"/>
          <p:nvPr/>
        </p:nvSpPr>
        <p:spPr>
          <a:xfrm>
            <a:off x="3693163" y="2875002"/>
            <a:ext cx="4805675" cy="1107996"/>
          </a:xfrm>
          <a:prstGeom prst="rect">
            <a:avLst/>
          </a:prstGeom>
          <a:noFill/>
        </p:spPr>
        <p:txBody>
          <a:bodyPr wrap="none" rtlCol="0">
            <a:spAutoFit/>
          </a:bodyPr>
          <a:lstStyle/>
          <a:p>
            <a:r>
              <a:rPr lang="tr-TR" sz="6600" dirty="0"/>
              <a:t>Soru &amp; Cevap</a:t>
            </a:r>
          </a:p>
        </p:txBody>
      </p:sp>
    </p:spTree>
    <p:extLst>
      <p:ext uri="{BB962C8B-B14F-4D97-AF65-F5344CB8AC3E}">
        <p14:creationId xmlns:p14="http://schemas.microsoft.com/office/powerpoint/2010/main" val="3632307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sp>
        <p:nvSpPr>
          <p:cNvPr id="3" name="Metin kutusu 2"/>
          <p:cNvSpPr txBox="1"/>
          <p:nvPr/>
        </p:nvSpPr>
        <p:spPr>
          <a:xfrm>
            <a:off x="1455313" y="4069724"/>
            <a:ext cx="2395912"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598617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p:cNvSpPr txBox="1"/>
          <p:nvPr/>
        </p:nvSpPr>
        <p:spPr>
          <a:xfrm>
            <a:off x="745724" y="1338428"/>
            <a:ext cx="11363418"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7200" b="0" i="0" u="none" strike="noStrike" kern="1200" cap="none" spc="0" normalizeH="0" baseline="0" noProof="0" dirty="0">
                <a:ln>
                  <a:noFill/>
                </a:ln>
                <a:solidFill>
                  <a:prstClr val="black"/>
                </a:solidFill>
                <a:effectLst/>
                <a:uLnTx/>
                <a:uFillTx/>
                <a:latin typeface="Calibri" panose="020F0502020204030204"/>
                <a:ea typeface="+mn-ea"/>
                <a:cs typeface="+mn-cs"/>
              </a:rPr>
              <a:t>CRM  NEDİR?</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7" name="Resim 6"/>
          <p:cNvPicPr>
            <a:picLocks noChangeAspect="1"/>
          </p:cNvPicPr>
          <p:nvPr/>
        </p:nvPicPr>
        <p:blipFill rotWithShape="1">
          <a:blip r:embed="rId4"/>
          <a:srcRect l="5402"/>
          <a:stretch/>
        </p:blipFill>
        <p:spPr>
          <a:xfrm>
            <a:off x="-1" y="0"/>
            <a:ext cx="676621" cy="6858000"/>
          </a:xfrm>
          <a:prstGeom prst="rect">
            <a:avLst/>
          </a:prstGeom>
        </p:spPr>
      </p:pic>
      <p:sp>
        <p:nvSpPr>
          <p:cNvPr id="2" name="Metin kutusu 1">
            <a:extLst>
              <a:ext uri="{FF2B5EF4-FFF2-40B4-BE49-F238E27FC236}">
                <a16:creationId xmlns:a16="http://schemas.microsoft.com/office/drawing/2014/main" id="{EF82A4CA-8595-449A-BF3F-7FB280ACFE40}"/>
              </a:ext>
            </a:extLst>
          </p:cNvPr>
          <p:cNvSpPr txBox="1"/>
          <p:nvPr/>
        </p:nvSpPr>
        <p:spPr>
          <a:xfrm>
            <a:off x="676621" y="3329126"/>
            <a:ext cx="11432522" cy="193899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4000" b="0" i="0" u="none" strike="noStrike" kern="1200" cap="none" spc="0" normalizeH="0" baseline="0" noProof="0" dirty="0">
                <a:ln>
                  <a:noFill/>
                </a:ln>
                <a:solidFill>
                  <a:prstClr val="black"/>
                </a:solidFill>
                <a:effectLst/>
                <a:uLnTx/>
                <a:uFillTx/>
                <a:latin typeface="Calibri" panose="020F0502020204030204"/>
                <a:ea typeface="+mn-ea"/>
                <a:cs typeface="+mn-cs"/>
              </a:rPr>
              <a:t>Doğru mal ya da hizmeti, doğru müşteriye, doğru zamanda ve fiyatla, doğru noktada sunmak için oluşturulan bir  stratejidir.</a:t>
            </a:r>
          </a:p>
        </p:txBody>
      </p:sp>
    </p:spTree>
    <p:extLst>
      <p:ext uri="{BB962C8B-B14F-4D97-AF65-F5344CB8AC3E}">
        <p14:creationId xmlns:p14="http://schemas.microsoft.com/office/powerpoint/2010/main" val="3332403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p:cNvSpPr txBox="1"/>
          <p:nvPr/>
        </p:nvSpPr>
        <p:spPr>
          <a:xfrm>
            <a:off x="745725" y="1279041"/>
            <a:ext cx="11363418"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7200" b="0" i="0" u="none" strike="noStrike" kern="1200" cap="none" spc="0" normalizeH="0" baseline="0" noProof="0" dirty="0">
                <a:ln>
                  <a:noFill/>
                </a:ln>
                <a:solidFill>
                  <a:prstClr val="black"/>
                </a:solidFill>
                <a:effectLst/>
                <a:uLnTx/>
                <a:uFillTx/>
                <a:latin typeface="Calibri" panose="020F0502020204030204"/>
                <a:ea typeface="+mn-ea"/>
                <a:cs typeface="+mn-cs"/>
              </a:rPr>
              <a:t>CRM’İN HEDEFLERİ?</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7" name="Resim 6"/>
          <p:cNvPicPr>
            <a:picLocks noChangeAspect="1"/>
          </p:cNvPicPr>
          <p:nvPr/>
        </p:nvPicPr>
        <p:blipFill rotWithShape="1">
          <a:blip r:embed="rId4"/>
          <a:srcRect l="5402"/>
          <a:stretch/>
        </p:blipFill>
        <p:spPr>
          <a:xfrm>
            <a:off x="-1" y="0"/>
            <a:ext cx="676621" cy="6858000"/>
          </a:xfrm>
          <a:prstGeom prst="rect">
            <a:avLst/>
          </a:prstGeom>
        </p:spPr>
      </p:pic>
      <p:sp>
        <p:nvSpPr>
          <p:cNvPr id="2" name="Metin kutusu 1">
            <a:extLst>
              <a:ext uri="{FF2B5EF4-FFF2-40B4-BE49-F238E27FC236}">
                <a16:creationId xmlns:a16="http://schemas.microsoft.com/office/drawing/2014/main" id="{EF82A4CA-8595-449A-BF3F-7FB280ACFE40}"/>
              </a:ext>
            </a:extLst>
          </p:cNvPr>
          <p:cNvSpPr txBox="1"/>
          <p:nvPr/>
        </p:nvSpPr>
        <p:spPr>
          <a:xfrm>
            <a:off x="676621" y="3329126"/>
            <a:ext cx="11432522" cy="1938992"/>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Şirket içinde bilgi bütünlüğü sağlamak</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Ziyaret planlarını doğru bir şekilde oluşturup uygulamak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Ziyaret ve aktiviteleri tek noktadan yönetmek</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Teklifleri hızlı bir şekilde vermek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Satış sonrası süreçlerini takip etmek</a:t>
            </a:r>
          </a:p>
        </p:txBody>
      </p:sp>
    </p:spTree>
    <p:extLst>
      <p:ext uri="{BB962C8B-B14F-4D97-AF65-F5344CB8AC3E}">
        <p14:creationId xmlns:p14="http://schemas.microsoft.com/office/powerpoint/2010/main" val="2696718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p:cNvSpPr txBox="1"/>
          <p:nvPr/>
        </p:nvSpPr>
        <p:spPr>
          <a:xfrm>
            <a:off x="745725" y="1279041"/>
            <a:ext cx="11363418"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7200" b="0" i="0" u="none" strike="noStrike" kern="1200" cap="none" spc="0" normalizeH="0" baseline="0" noProof="0" dirty="0">
                <a:ln>
                  <a:noFill/>
                </a:ln>
                <a:solidFill>
                  <a:prstClr val="black"/>
                </a:solidFill>
                <a:effectLst/>
                <a:uLnTx/>
                <a:uFillTx/>
                <a:latin typeface="Calibri" panose="020F0502020204030204"/>
                <a:ea typeface="+mn-ea"/>
                <a:cs typeface="+mn-cs"/>
              </a:rPr>
              <a:t>CRM’İN YARARLARI?</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7" name="Resim 6"/>
          <p:cNvPicPr>
            <a:picLocks noChangeAspect="1"/>
          </p:cNvPicPr>
          <p:nvPr/>
        </p:nvPicPr>
        <p:blipFill rotWithShape="1">
          <a:blip r:embed="rId4"/>
          <a:srcRect l="5402"/>
          <a:stretch/>
        </p:blipFill>
        <p:spPr>
          <a:xfrm>
            <a:off x="-1" y="0"/>
            <a:ext cx="676621" cy="6858000"/>
          </a:xfrm>
          <a:prstGeom prst="rect">
            <a:avLst/>
          </a:prstGeom>
        </p:spPr>
      </p:pic>
      <p:sp>
        <p:nvSpPr>
          <p:cNvPr id="2" name="Metin kutusu 1">
            <a:extLst>
              <a:ext uri="{FF2B5EF4-FFF2-40B4-BE49-F238E27FC236}">
                <a16:creationId xmlns:a16="http://schemas.microsoft.com/office/drawing/2014/main" id="{EF82A4CA-8595-449A-BF3F-7FB280ACFE40}"/>
              </a:ext>
            </a:extLst>
          </p:cNvPr>
          <p:cNvSpPr txBox="1"/>
          <p:nvPr/>
        </p:nvSpPr>
        <p:spPr>
          <a:xfrm>
            <a:off x="676621" y="3329126"/>
            <a:ext cx="11432522" cy="2677656"/>
          </a:xfrm>
          <a:prstGeom prst="rect">
            <a:avLst/>
          </a:prstGeom>
          <a:noFill/>
        </p:spPr>
        <p:txBody>
          <a:bodyPr wrap="square" rtlCol="0">
            <a:spAutoFit/>
          </a:bodyPr>
          <a:lstStyle/>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Müşteri Odaklı Çalışma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Var Olan Müşteriyi Elde Tutma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Daha Fazla ve Uzun Dönem Gelir Elde Etmek ve Hizmet Alanını Genişleterek Teklifleri hızlı bir şekilde vermek </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Daha fazla bilgi toplayarak, Müşteri Karakteristiklerini ve müşteri satın alma faaliyetlerini daha etkin öğrenme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tr-TR" sz="2400" b="0" i="0" u="none" strike="noStrike" kern="1200" cap="none" spc="0" normalizeH="0" baseline="0" noProof="0" dirty="0">
                <a:ln>
                  <a:noFill/>
                </a:ln>
                <a:solidFill>
                  <a:prstClr val="black"/>
                </a:solidFill>
                <a:effectLst/>
                <a:uLnTx/>
                <a:uFillTx/>
                <a:latin typeface="Calibri" panose="020F0502020204030204"/>
                <a:ea typeface="+mn-ea"/>
                <a:cs typeface="+mn-cs"/>
              </a:rPr>
              <a:t>Pazarlama Etkilerini ve Trendlerini Öğrenme</a:t>
            </a:r>
          </a:p>
        </p:txBody>
      </p:sp>
    </p:spTree>
    <p:extLst>
      <p:ext uri="{BB962C8B-B14F-4D97-AF65-F5344CB8AC3E}">
        <p14:creationId xmlns:p14="http://schemas.microsoft.com/office/powerpoint/2010/main" val="980230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p:cNvSpPr txBox="1"/>
          <p:nvPr/>
        </p:nvSpPr>
        <p:spPr>
          <a:xfrm>
            <a:off x="745725" y="1279041"/>
            <a:ext cx="11363418"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7200" b="0" i="0" u="none" strike="noStrike" kern="1200" cap="none" spc="0" normalizeH="0" baseline="0" noProof="0" dirty="0">
                <a:ln>
                  <a:noFill/>
                </a:ln>
                <a:solidFill>
                  <a:prstClr val="black"/>
                </a:solidFill>
                <a:effectLst/>
                <a:uLnTx/>
                <a:uFillTx/>
                <a:latin typeface="Calibri" panose="020F0502020204030204"/>
                <a:ea typeface="+mn-ea"/>
                <a:cs typeface="+mn-cs"/>
              </a:rPr>
              <a:t>CRM’İN YARARLARI?</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7" name="Resim 6"/>
          <p:cNvPicPr>
            <a:picLocks noChangeAspect="1"/>
          </p:cNvPicPr>
          <p:nvPr/>
        </p:nvPicPr>
        <p:blipFill rotWithShape="1">
          <a:blip r:embed="rId4"/>
          <a:srcRect l="5402"/>
          <a:stretch/>
        </p:blipFill>
        <p:spPr>
          <a:xfrm>
            <a:off x="-1" y="0"/>
            <a:ext cx="676621" cy="6858000"/>
          </a:xfrm>
          <a:prstGeom prst="rect">
            <a:avLst/>
          </a:prstGeom>
        </p:spPr>
      </p:pic>
      <p:pic>
        <p:nvPicPr>
          <p:cNvPr id="4" name="Resim 3">
            <a:extLst>
              <a:ext uri="{FF2B5EF4-FFF2-40B4-BE49-F238E27FC236}">
                <a16:creationId xmlns:a16="http://schemas.microsoft.com/office/drawing/2014/main" id="{F84E5E57-5F95-400B-B8D7-CF612F1485B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575447" y="2393036"/>
            <a:ext cx="5479255" cy="3924640"/>
          </a:xfrm>
          <a:prstGeom prst="rect">
            <a:avLst/>
          </a:prstGeom>
        </p:spPr>
      </p:pic>
    </p:spTree>
    <p:extLst>
      <p:ext uri="{BB962C8B-B14F-4D97-AF65-F5344CB8AC3E}">
        <p14:creationId xmlns:p14="http://schemas.microsoft.com/office/powerpoint/2010/main" val="38431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etin kutusu 8"/>
          <p:cNvSpPr txBox="1"/>
          <p:nvPr/>
        </p:nvSpPr>
        <p:spPr>
          <a:xfrm>
            <a:off x="676620" y="2705589"/>
            <a:ext cx="11515380" cy="923330"/>
          </a:xfrm>
          <a:prstGeom prst="rect">
            <a:avLst/>
          </a:prstGeom>
          <a:noFill/>
        </p:spPr>
        <p:txBody>
          <a:bodyPr wrap="square" rtlCol="0">
            <a:spAutoFit/>
          </a:bodyPr>
          <a:lstStyle/>
          <a:p>
            <a:pPr algn="ctr"/>
            <a:r>
              <a:rPr lang="tr-TR" sz="5400" dirty="0"/>
              <a:t>LOGO CRM Nedir?</a:t>
            </a:r>
          </a:p>
        </p:txBody>
      </p:sp>
      <p:pic>
        <p:nvPicPr>
          <p:cNvPr id="11" name="Resim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2" name="Resim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7" name="Resim 6"/>
          <p:cNvPicPr>
            <a:picLocks noChangeAspect="1"/>
          </p:cNvPicPr>
          <p:nvPr/>
        </p:nvPicPr>
        <p:blipFill rotWithShape="1">
          <a:blip r:embed="rId4"/>
          <a:srcRect l="5402"/>
          <a:stretch/>
        </p:blipFill>
        <p:spPr>
          <a:xfrm>
            <a:off x="-1" y="0"/>
            <a:ext cx="676621" cy="6858000"/>
          </a:xfrm>
          <a:prstGeom prst="rect">
            <a:avLst/>
          </a:prstGeom>
        </p:spPr>
      </p:pic>
    </p:spTree>
    <p:extLst>
      <p:ext uri="{BB962C8B-B14F-4D97-AF65-F5344CB8AC3E}">
        <p14:creationId xmlns:p14="http://schemas.microsoft.com/office/powerpoint/2010/main" val="3977097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rotWithShape="1">
          <a:blip r:embed="rId3"/>
          <a:srcRect l="5402"/>
          <a:stretch/>
        </p:blipFill>
        <p:spPr>
          <a:xfrm>
            <a:off x="-1" y="0"/>
            <a:ext cx="676621" cy="6858000"/>
          </a:xfrm>
          <a:prstGeom prst="rect">
            <a:avLst/>
          </a:prstGeom>
        </p:spPr>
      </p:pic>
      <p:sp>
        <p:nvSpPr>
          <p:cNvPr id="2" name="Metin kutusu 1"/>
          <p:cNvSpPr txBox="1"/>
          <p:nvPr/>
        </p:nvSpPr>
        <p:spPr>
          <a:xfrm>
            <a:off x="1738092" y="1767334"/>
            <a:ext cx="7585656" cy="3108543"/>
          </a:xfrm>
          <a:prstGeom prst="rect">
            <a:avLst/>
          </a:prstGeom>
          <a:noFill/>
        </p:spPr>
        <p:txBody>
          <a:bodyPr wrap="square" rtlCol="0">
            <a:spAutoFit/>
          </a:bodyPr>
          <a:lstStyle/>
          <a:p>
            <a:r>
              <a:rPr lang="tr-TR" sz="2800" b="1" dirty="0" err="1"/>
              <a:t>Devexpress</a:t>
            </a:r>
            <a:r>
              <a:rPr lang="tr-TR" sz="2800" b="1" dirty="0"/>
              <a:t> </a:t>
            </a:r>
            <a:r>
              <a:rPr lang="tr-TR" sz="2800" b="1" dirty="0" err="1"/>
              <a:t>eXpressApp</a:t>
            </a:r>
            <a:r>
              <a:rPr lang="tr-TR" sz="2800" b="1" dirty="0"/>
              <a:t> Framework (XAF)</a:t>
            </a:r>
          </a:p>
          <a:p>
            <a:r>
              <a:rPr lang="tr-TR" sz="2800" b="1" dirty="0"/>
              <a:t>MVC mimari</a:t>
            </a:r>
          </a:p>
          <a:p>
            <a:r>
              <a:rPr lang="tr-TR" sz="2800" b="1" dirty="0"/>
              <a:t>14 ayrı </a:t>
            </a:r>
            <a:r>
              <a:rPr lang="tr-TR" sz="2800" b="1" dirty="0" err="1"/>
              <a:t>veritabanı</a:t>
            </a:r>
            <a:r>
              <a:rPr lang="tr-TR" sz="2800" b="1" dirty="0"/>
              <a:t> ile çalışabilme</a:t>
            </a:r>
            <a:endParaRPr lang="tr-TR" dirty="0"/>
          </a:p>
          <a:p>
            <a:r>
              <a:rPr lang="tr-TR" sz="2800" b="1" dirty="0"/>
              <a:t>Genişletilebilir yapı</a:t>
            </a:r>
          </a:p>
          <a:p>
            <a:r>
              <a:rPr lang="tr-TR" sz="2800" b="1" dirty="0"/>
              <a:t>İngilizce dil desteği</a:t>
            </a:r>
          </a:p>
          <a:p>
            <a:r>
              <a:rPr lang="tr-TR" sz="2800" b="1" dirty="0" err="1"/>
              <a:t>App</a:t>
            </a:r>
            <a:r>
              <a:rPr lang="tr-TR" sz="2800" b="1" dirty="0"/>
              <a:t> alt yapısı</a:t>
            </a:r>
          </a:p>
          <a:p>
            <a:r>
              <a:rPr lang="tr-TR" sz="2800" b="1" dirty="0"/>
              <a:t>Rol bazlı yetkilendirme</a:t>
            </a:r>
          </a:p>
        </p:txBody>
      </p:sp>
      <p:pic>
        <p:nvPicPr>
          <p:cNvPr id="11" name="Resim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12" name="Resim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spTree>
    <p:extLst>
      <p:ext uri="{BB962C8B-B14F-4D97-AF65-F5344CB8AC3E}">
        <p14:creationId xmlns:p14="http://schemas.microsoft.com/office/powerpoint/2010/main" val="1658488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sp>
        <p:nvSpPr>
          <p:cNvPr id="2" name="Metin kutusu 1"/>
          <p:cNvSpPr txBox="1"/>
          <p:nvPr/>
        </p:nvSpPr>
        <p:spPr>
          <a:xfrm>
            <a:off x="3675700" y="590539"/>
            <a:ext cx="4618978" cy="523220"/>
          </a:xfrm>
          <a:prstGeom prst="rect">
            <a:avLst/>
          </a:prstGeom>
          <a:noFill/>
        </p:spPr>
        <p:txBody>
          <a:bodyPr wrap="square" rtlCol="0">
            <a:spAutoFit/>
          </a:bodyPr>
          <a:lstStyle/>
          <a:p>
            <a:pPr algn="ctr"/>
            <a:r>
              <a:rPr lang="tr-TR" sz="2800" b="1" dirty="0"/>
              <a:t>MVC mimari</a:t>
            </a:r>
          </a:p>
        </p:txBody>
      </p:sp>
      <p:pic>
        <p:nvPicPr>
          <p:cNvPr id="12" name="Resim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15036" y="1113759"/>
            <a:ext cx="5740305" cy="4758294"/>
          </a:xfrm>
          <a:prstGeom prst="rect">
            <a:avLst/>
          </a:prstGeom>
        </p:spPr>
      </p:pic>
      <p:pic>
        <p:nvPicPr>
          <p:cNvPr id="8" name="Resim 7"/>
          <p:cNvPicPr>
            <a:picLocks noChangeAspect="1"/>
          </p:cNvPicPr>
          <p:nvPr/>
        </p:nvPicPr>
        <p:blipFill rotWithShape="1">
          <a:blip r:embed="rId6"/>
          <a:srcRect l="5402"/>
          <a:stretch/>
        </p:blipFill>
        <p:spPr>
          <a:xfrm>
            <a:off x="-1" y="0"/>
            <a:ext cx="676621" cy="6858000"/>
          </a:xfrm>
          <a:prstGeom prst="rect">
            <a:avLst/>
          </a:prstGeom>
        </p:spPr>
      </p:pic>
    </p:spTree>
    <p:extLst>
      <p:ext uri="{BB962C8B-B14F-4D97-AF65-F5344CB8AC3E}">
        <p14:creationId xmlns:p14="http://schemas.microsoft.com/office/powerpoint/2010/main" val="1408040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Resim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00990" y="5986462"/>
            <a:ext cx="1862132" cy="662428"/>
          </a:xfrm>
          <a:prstGeom prst="rect">
            <a:avLst/>
          </a:prstGeom>
        </p:spPr>
      </p:pic>
      <p:pic>
        <p:nvPicPr>
          <p:cNvPr id="10" name="Resi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24909" y="101033"/>
            <a:ext cx="2867786" cy="782123"/>
          </a:xfrm>
          <a:prstGeom prst="rect">
            <a:avLst/>
          </a:prstGeom>
        </p:spPr>
      </p:pic>
      <p:pic>
        <p:nvPicPr>
          <p:cNvPr id="6" name="Resim 5"/>
          <p:cNvPicPr>
            <a:picLocks noChangeAspect="1"/>
          </p:cNvPicPr>
          <p:nvPr/>
        </p:nvPicPr>
        <p:blipFill rotWithShape="1">
          <a:blip r:embed="rId5"/>
          <a:srcRect l="5402"/>
          <a:stretch/>
        </p:blipFill>
        <p:spPr>
          <a:xfrm>
            <a:off x="-1" y="0"/>
            <a:ext cx="676621" cy="6858000"/>
          </a:xfrm>
          <a:prstGeom prst="rect">
            <a:avLst/>
          </a:prstGeom>
        </p:spPr>
      </p:pic>
      <p:graphicFrame>
        <p:nvGraphicFramePr>
          <p:cNvPr id="2" name="Diyagram 1"/>
          <p:cNvGraphicFramePr/>
          <p:nvPr>
            <p:extLst>
              <p:ext uri="{D42A27DB-BD31-4B8C-83A1-F6EECF244321}">
                <p14:modId xmlns:p14="http://schemas.microsoft.com/office/powerpoint/2010/main" val="3296505728"/>
              </p:ext>
            </p:extLst>
          </p:nvPr>
        </p:nvGraphicFramePr>
        <p:xfrm>
          <a:off x="2863122" y="651337"/>
          <a:ext cx="6171843" cy="250005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8" name="Diyagram 7"/>
          <p:cNvGraphicFramePr/>
          <p:nvPr>
            <p:extLst>
              <p:ext uri="{D42A27DB-BD31-4B8C-83A1-F6EECF244321}">
                <p14:modId xmlns:p14="http://schemas.microsoft.com/office/powerpoint/2010/main" val="1981451497"/>
              </p:ext>
            </p:extLst>
          </p:nvPr>
        </p:nvGraphicFramePr>
        <p:xfrm>
          <a:off x="3039133" y="3396326"/>
          <a:ext cx="5868754" cy="2500051"/>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Tree>
    <p:extLst>
      <p:ext uri="{BB962C8B-B14F-4D97-AF65-F5344CB8AC3E}">
        <p14:creationId xmlns:p14="http://schemas.microsoft.com/office/powerpoint/2010/main" val="25731644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1865</TotalTime>
  <Words>302</Words>
  <Application>Microsoft Office PowerPoint</Application>
  <PresentationFormat>Geniş ekran</PresentationFormat>
  <Paragraphs>71</Paragraphs>
  <Slides>17</Slides>
  <Notes>11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17</vt:i4>
      </vt:variant>
    </vt:vector>
  </HeadingPairs>
  <TitlesOfParts>
    <vt:vector size="21"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İntermat A.Ş</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Mert KOCALAR</dc:creator>
  <cp:lastModifiedBy>Nehir Ozgul</cp:lastModifiedBy>
  <cp:revision>55</cp:revision>
  <dcterms:created xsi:type="dcterms:W3CDTF">2015-01-31T21:16:32Z</dcterms:created>
  <dcterms:modified xsi:type="dcterms:W3CDTF">2019-02-27T12:33:45Z</dcterms:modified>
</cp:coreProperties>
</file>